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9" r:id="rId1"/>
  </p:sldMasterIdLst>
  <p:notesMasterIdLst>
    <p:notesMasterId r:id="rId31"/>
  </p:notesMasterIdLst>
  <p:handoutMasterIdLst>
    <p:handoutMasterId r:id="rId32"/>
  </p:handoutMasterIdLst>
  <p:sldIdLst>
    <p:sldId id="259" r:id="rId2"/>
    <p:sldId id="266" r:id="rId3"/>
    <p:sldId id="268" r:id="rId4"/>
    <p:sldId id="292" r:id="rId5"/>
    <p:sldId id="277" r:id="rId6"/>
    <p:sldId id="288" r:id="rId7"/>
    <p:sldId id="287" r:id="rId8"/>
    <p:sldId id="269" r:id="rId9"/>
    <p:sldId id="279" r:id="rId10"/>
    <p:sldId id="280" r:id="rId11"/>
    <p:sldId id="281" r:id="rId12"/>
    <p:sldId id="278" r:id="rId13"/>
    <p:sldId id="276" r:id="rId14"/>
    <p:sldId id="282" r:id="rId15"/>
    <p:sldId id="283" r:id="rId16"/>
    <p:sldId id="285" r:id="rId17"/>
    <p:sldId id="300" r:id="rId18"/>
    <p:sldId id="294" r:id="rId19"/>
    <p:sldId id="295" r:id="rId20"/>
    <p:sldId id="296" r:id="rId21"/>
    <p:sldId id="297" r:id="rId22"/>
    <p:sldId id="298" r:id="rId23"/>
    <p:sldId id="299" r:id="rId24"/>
    <p:sldId id="286" r:id="rId25"/>
    <p:sldId id="284" r:id="rId26"/>
    <p:sldId id="289" r:id="rId27"/>
    <p:sldId id="290" r:id="rId28"/>
    <p:sldId id="291" r:id="rId29"/>
    <p:sldId id="301" r:id="rId30"/>
  </p:sldIdLst>
  <p:sldSz cx="9144000" cy="5143500" type="screen16x9"/>
  <p:notesSz cx="6797675" cy="9926638"/>
  <p:defaultTextStyle>
    <a:defPPr>
      <a:defRPr lang="fr-FR"/>
    </a:defPPr>
    <a:lvl1pPr algn="l" defTabSz="457200"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31">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2E44"/>
    <a:srgbClr val="C43771"/>
    <a:srgbClr val="DB8C31"/>
    <a:srgbClr val="0497AA"/>
    <a:srgbClr val="71B34D"/>
    <a:srgbClr val="E88D23"/>
    <a:srgbClr val="195D8A"/>
    <a:srgbClr val="38A250"/>
    <a:srgbClr val="009E9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34" autoAdjust="0"/>
    <p:restoredTop sz="94660"/>
  </p:normalViewPr>
  <p:slideViewPr>
    <p:cSldViewPr snapToGrid="0" snapToObjects="1" showGuides="1">
      <p:cViewPr varScale="1">
        <p:scale>
          <a:sx n="105" d="100"/>
          <a:sy n="105" d="100"/>
        </p:scale>
        <p:origin x="60" y="232"/>
      </p:cViewPr>
      <p:guideLst>
        <p:guide orient="horz" pos="31"/>
        <p:guide/>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4813" cy="4968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anose="020B0600070205080204" pitchFamily="34" charset="-128"/>
                <a:cs typeface="+mn-cs"/>
              </a:defRPr>
            </a:lvl1pPr>
          </a:lstStyle>
          <a:p>
            <a:pPr>
              <a:defRPr/>
            </a:pPr>
            <a:endParaRPr lang="fr-FR"/>
          </a:p>
        </p:txBody>
      </p:sp>
      <p:sp>
        <p:nvSpPr>
          <p:cNvPr id="3" name="Espace réservé de la date 2"/>
          <p:cNvSpPr>
            <a:spLocks noGrp="1"/>
          </p:cNvSpPr>
          <p:nvPr>
            <p:ph type="dt" sz="quarter" idx="1"/>
          </p:nvPr>
        </p:nvSpPr>
        <p:spPr>
          <a:xfrm>
            <a:off x="3851275" y="0"/>
            <a:ext cx="2944813"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pPr>
              <a:defRPr/>
            </a:pPr>
            <a:fld id="{93426C0D-44AE-974F-8861-34C17AD25848}" type="datetime1">
              <a:rPr lang="fr-FR"/>
              <a:pPr>
                <a:defRPr/>
              </a:pPr>
              <a:t>26/11/2019</a:t>
            </a:fld>
            <a:endParaRPr lang="fr-FR"/>
          </a:p>
        </p:txBody>
      </p:sp>
      <p:sp>
        <p:nvSpPr>
          <p:cNvPr id="4" name="Espace réservé du pied de page 3"/>
          <p:cNvSpPr>
            <a:spLocks noGrp="1"/>
          </p:cNvSpPr>
          <p:nvPr>
            <p:ph type="ftr" sz="quarter" idx="2"/>
          </p:nvPr>
        </p:nvSpPr>
        <p:spPr>
          <a:xfrm>
            <a:off x="0" y="9428163"/>
            <a:ext cx="2944813" cy="4968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anose="020B0600070205080204" pitchFamily="34" charset="-128"/>
                <a:cs typeface="+mn-cs"/>
              </a:defRPr>
            </a:lvl1pPr>
          </a:lstStyle>
          <a:p>
            <a:pPr>
              <a:defRPr/>
            </a:pPr>
            <a:endParaRPr lang="fr-FR"/>
          </a:p>
        </p:txBody>
      </p:sp>
      <p:sp>
        <p:nvSpPr>
          <p:cNvPr id="5" name="Espace réservé du numéro de diapositive 4"/>
          <p:cNvSpPr>
            <a:spLocks noGrp="1"/>
          </p:cNvSpPr>
          <p:nvPr>
            <p:ph type="sldNum" sz="quarter" idx="3"/>
          </p:nvPr>
        </p:nvSpPr>
        <p:spPr>
          <a:xfrm>
            <a:off x="3851275" y="9428163"/>
            <a:ext cx="2944813"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pPr>
              <a:defRPr/>
            </a:pPr>
            <a:fld id="{6F84C0FE-D37E-214C-92A2-A25F18B2EC3C}" type="slidenum">
              <a:rPr lang="fr-FR"/>
              <a:pPr>
                <a:defRPr/>
              </a:pPr>
              <a:t>‹N°›</a:t>
            </a:fld>
            <a:endParaRPr lang="fr-FR"/>
          </a:p>
        </p:txBody>
      </p:sp>
    </p:spTree>
    <p:extLst>
      <p:ext uri="{BB962C8B-B14F-4D97-AF65-F5344CB8AC3E}">
        <p14:creationId xmlns:p14="http://schemas.microsoft.com/office/powerpoint/2010/main" val="31574800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4813" cy="4968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anose="020B0600070205080204" pitchFamily="34" charset="-128"/>
                <a:cs typeface="+mn-cs"/>
              </a:defRPr>
            </a:lvl1pPr>
          </a:lstStyle>
          <a:p>
            <a:pPr>
              <a:defRPr/>
            </a:pPr>
            <a:endParaRPr lang="fr-FR"/>
          </a:p>
        </p:txBody>
      </p:sp>
      <p:sp>
        <p:nvSpPr>
          <p:cNvPr id="3" name="Espace réservé de la date 2"/>
          <p:cNvSpPr>
            <a:spLocks noGrp="1"/>
          </p:cNvSpPr>
          <p:nvPr>
            <p:ph type="dt" idx="1"/>
          </p:nvPr>
        </p:nvSpPr>
        <p:spPr>
          <a:xfrm>
            <a:off x="3851275" y="0"/>
            <a:ext cx="2944813"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pPr>
              <a:defRPr/>
            </a:pPr>
            <a:fld id="{9A605DE1-164E-8741-87A1-5E1EDB3BCECF}" type="datetime1">
              <a:rPr lang="fr-FR"/>
              <a:pPr>
                <a:defRPr/>
              </a:pPr>
              <a:t>26/11/2019</a:t>
            </a:fld>
            <a:endParaRPr lang="fr-FR"/>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fr-FR" noProof="0" smtClean="0"/>
          </a:p>
        </p:txBody>
      </p:sp>
      <p:sp>
        <p:nvSpPr>
          <p:cNvPr id="5" name="Espace réservé des commentaires 4"/>
          <p:cNvSpPr>
            <a:spLocks noGrp="1"/>
          </p:cNvSpPr>
          <p:nvPr>
            <p:ph type="body" sz="quarter" idx="3"/>
          </p:nvPr>
        </p:nvSpPr>
        <p:spPr>
          <a:xfrm>
            <a:off x="681038" y="4714875"/>
            <a:ext cx="5435600" cy="4467225"/>
          </a:xfrm>
          <a:prstGeom prst="rect">
            <a:avLst/>
          </a:prstGeom>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28163"/>
            <a:ext cx="2944813" cy="4968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anose="020B0600070205080204" pitchFamily="34" charset="-128"/>
                <a:cs typeface="+mn-cs"/>
              </a:defRPr>
            </a:lvl1pPr>
          </a:lstStyle>
          <a:p>
            <a:pPr>
              <a:defRPr/>
            </a:pPr>
            <a:endParaRPr lang="fr-FR"/>
          </a:p>
        </p:txBody>
      </p:sp>
      <p:sp>
        <p:nvSpPr>
          <p:cNvPr id="7" name="Espace réservé du numéro de diapositive 6"/>
          <p:cNvSpPr>
            <a:spLocks noGrp="1"/>
          </p:cNvSpPr>
          <p:nvPr>
            <p:ph type="sldNum" sz="quarter" idx="5"/>
          </p:nvPr>
        </p:nvSpPr>
        <p:spPr>
          <a:xfrm>
            <a:off x="3851275" y="9428163"/>
            <a:ext cx="2944813"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pPr>
              <a:defRPr/>
            </a:pPr>
            <a:fld id="{782D6841-3136-674E-B1E2-022F8269EDC0}" type="slidenum">
              <a:rPr lang="fr-FR"/>
              <a:pPr>
                <a:defRPr/>
              </a:pPr>
              <a:t>‹N°›</a:t>
            </a:fld>
            <a:endParaRPr lang="fr-FR"/>
          </a:p>
        </p:txBody>
      </p:sp>
    </p:spTree>
    <p:extLst>
      <p:ext uri="{BB962C8B-B14F-4D97-AF65-F5344CB8AC3E}">
        <p14:creationId xmlns:p14="http://schemas.microsoft.com/office/powerpoint/2010/main" val="363819992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4" name="Image 1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73451" y="756047"/>
            <a:ext cx="3197098" cy="1104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p:cNvSpPr/>
          <p:nvPr userDrawn="1"/>
        </p:nvSpPr>
        <p:spPr>
          <a:xfrm>
            <a:off x="317500" y="61913"/>
            <a:ext cx="1531938" cy="4202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2" name="Titre 1"/>
          <p:cNvSpPr>
            <a:spLocks noGrp="1"/>
          </p:cNvSpPr>
          <p:nvPr>
            <p:ph type="ctrTitle"/>
          </p:nvPr>
        </p:nvSpPr>
        <p:spPr>
          <a:xfrm>
            <a:off x="685800" y="1762343"/>
            <a:ext cx="7772400" cy="2184110"/>
          </a:xfrm>
          <a:prstGeom prst="rect">
            <a:avLst/>
          </a:prstGeom>
        </p:spPr>
        <p:txBody>
          <a:bodyPr anchor="ctr"/>
          <a:lstStyle>
            <a:lvl1pPr algn="ctr">
              <a:defRPr sz="4000">
                <a:solidFill>
                  <a:srgbClr val="252E44"/>
                </a:solidFill>
              </a:defRPr>
            </a:lvl1pPr>
          </a:lstStyle>
          <a:p>
            <a:r>
              <a:rPr lang="fr-FR" smtClean="0"/>
              <a:t>Modifiez le style du titre</a:t>
            </a:r>
            <a:endParaRPr lang="fr-FR" dirty="0"/>
          </a:p>
        </p:txBody>
      </p:sp>
      <p:sp>
        <p:nvSpPr>
          <p:cNvPr id="3" name="Sous-titre 2"/>
          <p:cNvSpPr>
            <a:spLocks noGrp="1"/>
          </p:cNvSpPr>
          <p:nvPr>
            <p:ph type="subTitle" idx="1"/>
          </p:nvPr>
        </p:nvSpPr>
        <p:spPr>
          <a:xfrm>
            <a:off x="1371600" y="3946453"/>
            <a:ext cx="6400800" cy="56529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fr-FR" dirty="0"/>
          </a:p>
        </p:txBody>
      </p:sp>
      <p:sp>
        <p:nvSpPr>
          <p:cNvPr id="6" name="Espace réservé du numéro de diapositive 12"/>
          <p:cNvSpPr>
            <a:spLocks noGrp="1"/>
          </p:cNvSpPr>
          <p:nvPr>
            <p:ph type="sldNum" sz="quarter" idx="10"/>
          </p:nvPr>
        </p:nvSpPr>
        <p:spPr/>
        <p:txBody>
          <a:bodyPr/>
          <a:lstStyle>
            <a:lvl1pPr>
              <a:defRPr/>
            </a:lvl1pPr>
          </a:lstStyle>
          <a:p>
            <a:pPr>
              <a:defRPr/>
            </a:pPr>
            <a:fld id="{FFD1EE9B-3B4B-FA4C-A80D-5BB5E5798D7C}" type="slidenum">
              <a:rPr lang="fr-FR"/>
              <a:pPr>
                <a:defRPr/>
              </a:pPr>
              <a:t>‹N°›</a:t>
            </a:fld>
            <a:endParaRPr lang="fr-FR"/>
          </a:p>
        </p:txBody>
      </p:sp>
      <p:sp>
        <p:nvSpPr>
          <p:cNvPr id="7" name="Espace réservé du pied de page 22"/>
          <p:cNvSpPr>
            <a:spLocks noGrp="1"/>
          </p:cNvSpPr>
          <p:nvPr>
            <p:ph type="ftr" sz="quarter" idx="11"/>
          </p:nvPr>
        </p:nvSpPr>
        <p:spPr>
          <a:xfrm>
            <a:off x="1544639" y="128587"/>
            <a:ext cx="6054725" cy="301229"/>
          </a:xfrm>
        </p:spPr>
        <p:txBody>
          <a:bodyPr/>
          <a:lstStyle>
            <a:lvl1pPr algn="ctr">
              <a:defRPr/>
            </a:lvl1pPr>
          </a:lstStyle>
          <a:p>
            <a:pPr>
              <a:defRPr/>
            </a:pPr>
            <a:r>
              <a:rPr lang="fr-FR" dirty="0"/>
              <a:t>Une force pour le territoire</a:t>
            </a:r>
          </a:p>
        </p:txBody>
      </p:sp>
      <p:cxnSp>
        <p:nvCxnSpPr>
          <p:cNvPr id="13" name="Connecteur droit 12"/>
          <p:cNvCxnSpPr>
            <a:stCxn id="2" idx="1"/>
          </p:cNvCxnSpPr>
          <p:nvPr userDrawn="1"/>
        </p:nvCxnSpPr>
        <p:spPr>
          <a:xfrm flipH="1" flipV="1">
            <a:off x="2" y="2850357"/>
            <a:ext cx="685799" cy="4042"/>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userDrawn="1"/>
        </p:nvCxnSpPr>
        <p:spPr>
          <a:xfrm flipH="1" flipV="1">
            <a:off x="8458201" y="2850357"/>
            <a:ext cx="685799" cy="4042"/>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17" name="Rectangle 16"/>
          <p:cNvSpPr/>
          <p:nvPr userDrawn="1"/>
        </p:nvSpPr>
        <p:spPr>
          <a:xfrm>
            <a:off x="-1" y="545902"/>
            <a:ext cx="685801" cy="2647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Tree>
    <p:extLst>
      <p:ext uri="{BB962C8B-B14F-4D97-AF65-F5344CB8AC3E}">
        <p14:creationId xmlns:p14="http://schemas.microsoft.com/office/powerpoint/2010/main" val="1843295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7" name="Rectangle 6"/>
          <p:cNvSpPr/>
          <p:nvPr userDrawn="1"/>
        </p:nvSpPr>
        <p:spPr>
          <a:xfrm>
            <a:off x="-1" y="545902"/>
            <a:ext cx="685801" cy="2647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2" name="Titre 1"/>
          <p:cNvSpPr>
            <a:spLocks noGrp="1"/>
          </p:cNvSpPr>
          <p:nvPr>
            <p:ph type="title"/>
          </p:nvPr>
        </p:nvSpPr>
        <p:spPr>
          <a:xfrm>
            <a:off x="457201" y="516014"/>
            <a:ext cx="3008313" cy="871538"/>
          </a:xfrm>
          <a:prstGeom prst="rect">
            <a:avLst/>
          </a:prstGeom>
        </p:spPr>
        <p:txBody>
          <a:bodyPr anchor="b"/>
          <a:lstStyle>
            <a:lvl1pPr algn="l">
              <a:defRPr sz="2000" b="1"/>
            </a:lvl1pPr>
          </a:lstStyle>
          <a:p>
            <a:r>
              <a:rPr lang="fr-FR" smtClean="0"/>
              <a:t>Modifiez le style du titre</a:t>
            </a:r>
            <a:endParaRPr lang="fr-FR" dirty="0"/>
          </a:p>
        </p:txBody>
      </p:sp>
      <p:sp>
        <p:nvSpPr>
          <p:cNvPr id="3" name="Espace réservé du contenu 2"/>
          <p:cNvSpPr>
            <a:spLocks noGrp="1"/>
          </p:cNvSpPr>
          <p:nvPr>
            <p:ph idx="1"/>
          </p:nvPr>
        </p:nvSpPr>
        <p:spPr>
          <a:xfrm>
            <a:off x="3575050" y="516014"/>
            <a:ext cx="5111750" cy="4389835"/>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texte 3"/>
          <p:cNvSpPr>
            <a:spLocks noGrp="1"/>
          </p:cNvSpPr>
          <p:nvPr>
            <p:ph type="body" sz="half" idx="2"/>
          </p:nvPr>
        </p:nvSpPr>
        <p:spPr>
          <a:xfrm>
            <a:off x="457201" y="1387552"/>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Espace réservé du pied de page 11"/>
          <p:cNvSpPr>
            <a:spLocks noGrp="1"/>
          </p:cNvSpPr>
          <p:nvPr>
            <p:ph type="ftr" sz="quarter" idx="10"/>
          </p:nvPr>
        </p:nvSpPr>
        <p:spPr/>
        <p:txBody>
          <a:bodyPr/>
          <a:lstStyle>
            <a:lvl1pPr>
              <a:defRPr/>
            </a:lvl1pPr>
          </a:lstStyle>
          <a:p>
            <a:pPr>
              <a:defRPr/>
            </a:pPr>
            <a:r>
              <a:rPr lang="fr-FR"/>
              <a:t>Une force pour le territoire</a:t>
            </a:r>
          </a:p>
        </p:txBody>
      </p:sp>
      <p:sp>
        <p:nvSpPr>
          <p:cNvPr id="6" name="Espace réservé du numéro de diapositive 12"/>
          <p:cNvSpPr>
            <a:spLocks noGrp="1"/>
          </p:cNvSpPr>
          <p:nvPr>
            <p:ph type="sldNum" sz="quarter" idx="11"/>
          </p:nvPr>
        </p:nvSpPr>
        <p:spPr/>
        <p:txBody>
          <a:bodyPr/>
          <a:lstStyle>
            <a:lvl1pPr>
              <a:defRPr/>
            </a:lvl1pPr>
          </a:lstStyle>
          <a:p>
            <a:pPr>
              <a:defRPr/>
            </a:pPr>
            <a:fld id="{101ED241-2EF3-2448-8305-7DDC6310DFD4}" type="slidenum">
              <a:rPr lang="fr-FR"/>
              <a:pPr>
                <a:defRPr/>
              </a:pPr>
              <a:t>‹N°›</a:t>
            </a:fld>
            <a:endParaRPr lang="fr-FR" dirty="0"/>
          </a:p>
        </p:txBody>
      </p:sp>
    </p:spTree>
    <p:extLst>
      <p:ext uri="{BB962C8B-B14F-4D97-AF65-F5344CB8AC3E}">
        <p14:creationId xmlns:p14="http://schemas.microsoft.com/office/powerpoint/2010/main" val="3400363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459581"/>
            <a:ext cx="5486400" cy="3086100"/>
          </a:xfrm>
        </p:spPr>
        <p:txBody>
          <a:bodyPr rtlCol="0">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FR" noProof="0" dirty="0"/>
          </a:p>
        </p:txBody>
      </p:sp>
      <p:sp>
        <p:nvSpPr>
          <p:cNvPr id="4" name="Espace réservé du texte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Espace réservé du pied de page 11"/>
          <p:cNvSpPr>
            <a:spLocks noGrp="1"/>
          </p:cNvSpPr>
          <p:nvPr>
            <p:ph type="ftr" sz="quarter" idx="10"/>
          </p:nvPr>
        </p:nvSpPr>
        <p:spPr/>
        <p:txBody>
          <a:bodyPr/>
          <a:lstStyle>
            <a:lvl1pPr>
              <a:defRPr/>
            </a:lvl1pPr>
          </a:lstStyle>
          <a:p>
            <a:pPr>
              <a:defRPr/>
            </a:pPr>
            <a:r>
              <a:rPr lang="fr-FR"/>
              <a:t>Une force pour le territoire</a:t>
            </a:r>
          </a:p>
        </p:txBody>
      </p:sp>
      <p:sp>
        <p:nvSpPr>
          <p:cNvPr id="6" name="Espace réservé du numéro de diapositive 12"/>
          <p:cNvSpPr>
            <a:spLocks noGrp="1"/>
          </p:cNvSpPr>
          <p:nvPr>
            <p:ph type="sldNum" sz="quarter" idx="11"/>
          </p:nvPr>
        </p:nvSpPr>
        <p:spPr/>
        <p:txBody>
          <a:bodyPr/>
          <a:lstStyle>
            <a:lvl1pPr>
              <a:defRPr/>
            </a:lvl1pPr>
          </a:lstStyle>
          <a:p>
            <a:pPr>
              <a:defRPr/>
            </a:pPr>
            <a:fld id="{6B48FF6B-AE4E-AB4B-9894-DA3A29CB252B}" type="slidenum">
              <a:rPr lang="fr-FR"/>
              <a:pPr>
                <a:defRPr/>
              </a:pPr>
              <a:t>‹N°›</a:t>
            </a:fld>
            <a:endParaRPr lang="fr-FR" dirty="0"/>
          </a:p>
        </p:txBody>
      </p:sp>
      <p:sp>
        <p:nvSpPr>
          <p:cNvPr id="7" name="Rectangle 6"/>
          <p:cNvSpPr/>
          <p:nvPr userDrawn="1"/>
        </p:nvSpPr>
        <p:spPr>
          <a:xfrm>
            <a:off x="-1" y="545902"/>
            <a:ext cx="685801" cy="2647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Tree>
    <p:extLst>
      <p:ext uri="{BB962C8B-B14F-4D97-AF65-F5344CB8AC3E}">
        <p14:creationId xmlns:p14="http://schemas.microsoft.com/office/powerpoint/2010/main" val="2027961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et texte vertical">
    <p:spTree>
      <p:nvGrpSpPr>
        <p:cNvPr id="1" name=""/>
        <p:cNvGrpSpPr/>
        <p:nvPr/>
      </p:nvGrpSpPr>
      <p:grpSpPr>
        <a:xfrm>
          <a:off x="0" y="0"/>
          <a:ext cx="0" cy="0"/>
          <a:chOff x="0" y="0"/>
          <a:chExt cx="0" cy="0"/>
        </a:xfrm>
      </p:grpSpPr>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5" name="Titre 14"/>
          <p:cNvSpPr>
            <a:spLocks noGrp="1"/>
          </p:cNvSpPr>
          <p:nvPr>
            <p:ph type="title"/>
          </p:nvPr>
        </p:nvSpPr>
        <p:spPr/>
        <p:txBody>
          <a:bodyPr/>
          <a:lstStyle/>
          <a:p>
            <a:r>
              <a:rPr lang="fr-FR" smtClean="0"/>
              <a:t>Modifiez le style du titre</a:t>
            </a:r>
            <a:endParaRPr lang="fr-FR"/>
          </a:p>
        </p:txBody>
      </p:sp>
      <p:sp>
        <p:nvSpPr>
          <p:cNvPr id="4" name="Espace réservé du pied de page 11"/>
          <p:cNvSpPr>
            <a:spLocks noGrp="1"/>
          </p:cNvSpPr>
          <p:nvPr>
            <p:ph type="ftr" sz="quarter" idx="10"/>
          </p:nvPr>
        </p:nvSpPr>
        <p:spPr/>
        <p:txBody>
          <a:bodyPr/>
          <a:lstStyle>
            <a:lvl1pPr>
              <a:defRPr/>
            </a:lvl1pPr>
          </a:lstStyle>
          <a:p>
            <a:pPr>
              <a:defRPr/>
            </a:pPr>
            <a:r>
              <a:rPr lang="fr-FR"/>
              <a:t>Une force pour le territoire</a:t>
            </a:r>
          </a:p>
        </p:txBody>
      </p:sp>
      <p:sp>
        <p:nvSpPr>
          <p:cNvPr id="5" name="Espace réservé du numéro de diapositive 12"/>
          <p:cNvSpPr>
            <a:spLocks noGrp="1"/>
          </p:cNvSpPr>
          <p:nvPr>
            <p:ph type="sldNum" sz="quarter" idx="11"/>
          </p:nvPr>
        </p:nvSpPr>
        <p:spPr/>
        <p:txBody>
          <a:bodyPr/>
          <a:lstStyle>
            <a:lvl1pPr>
              <a:defRPr/>
            </a:lvl1pPr>
          </a:lstStyle>
          <a:p>
            <a:pPr>
              <a:defRPr/>
            </a:pPr>
            <a:fld id="{3E01F4D6-7F2B-FE4B-9B8A-79743AC18E72}" type="slidenum">
              <a:rPr lang="fr-FR"/>
              <a:pPr>
                <a:defRPr/>
              </a:pPr>
              <a:t>‹N°›</a:t>
            </a:fld>
            <a:endParaRPr lang="fr-FR" dirty="0"/>
          </a:p>
        </p:txBody>
      </p:sp>
    </p:spTree>
    <p:extLst>
      <p:ext uri="{BB962C8B-B14F-4D97-AF65-F5344CB8AC3E}">
        <p14:creationId xmlns:p14="http://schemas.microsoft.com/office/powerpoint/2010/main" val="2757600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vertical et texte">
    <p:spTree>
      <p:nvGrpSpPr>
        <p:cNvPr id="1" name=""/>
        <p:cNvGrpSpPr/>
        <p:nvPr/>
      </p:nvGrpSpPr>
      <p:grpSpPr>
        <a:xfrm>
          <a:off x="0" y="0"/>
          <a:ext cx="0" cy="0"/>
          <a:chOff x="0" y="0"/>
          <a:chExt cx="0" cy="0"/>
        </a:xfrm>
      </p:grpSpPr>
      <p:sp>
        <p:nvSpPr>
          <p:cNvPr id="6" name="Rectangle 5"/>
          <p:cNvSpPr/>
          <p:nvPr userDrawn="1"/>
        </p:nvSpPr>
        <p:spPr>
          <a:xfrm>
            <a:off x="-1" y="545902"/>
            <a:ext cx="685801" cy="2647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3" name="Espace réservé du texte vertical 2"/>
          <p:cNvSpPr>
            <a:spLocks noGrp="1"/>
          </p:cNvSpPr>
          <p:nvPr>
            <p:ph type="body" orient="vert" idx="1"/>
          </p:nvPr>
        </p:nvSpPr>
        <p:spPr>
          <a:xfrm>
            <a:off x="457200" y="586979"/>
            <a:ext cx="6019800" cy="4388644"/>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20" name="Titre vertical 19"/>
          <p:cNvSpPr>
            <a:spLocks noGrp="1"/>
          </p:cNvSpPr>
          <p:nvPr>
            <p:ph type="title" orient="vert"/>
          </p:nvPr>
        </p:nvSpPr>
        <p:spPr>
          <a:xfrm>
            <a:off x="6647415" y="586979"/>
            <a:ext cx="1827843" cy="4388644"/>
          </a:xfrm>
        </p:spPr>
        <p:txBody>
          <a:bodyPr vert="eaVert"/>
          <a:lstStyle/>
          <a:p>
            <a:r>
              <a:rPr lang="fr-FR" smtClean="0"/>
              <a:t>Modifiez le style du titre</a:t>
            </a:r>
            <a:endParaRPr lang="fr-FR" dirty="0"/>
          </a:p>
        </p:txBody>
      </p:sp>
      <p:sp>
        <p:nvSpPr>
          <p:cNvPr id="4" name="Espace réservé du pied de page 11"/>
          <p:cNvSpPr>
            <a:spLocks noGrp="1"/>
          </p:cNvSpPr>
          <p:nvPr>
            <p:ph type="ftr" sz="quarter" idx="10"/>
          </p:nvPr>
        </p:nvSpPr>
        <p:spPr/>
        <p:txBody>
          <a:bodyPr/>
          <a:lstStyle>
            <a:lvl1pPr>
              <a:defRPr/>
            </a:lvl1pPr>
          </a:lstStyle>
          <a:p>
            <a:pPr>
              <a:defRPr/>
            </a:pPr>
            <a:r>
              <a:rPr lang="fr-FR"/>
              <a:t>Une force pour le territoire</a:t>
            </a:r>
          </a:p>
        </p:txBody>
      </p:sp>
      <p:sp>
        <p:nvSpPr>
          <p:cNvPr id="5" name="Espace réservé du numéro de diapositive 12"/>
          <p:cNvSpPr>
            <a:spLocks noGrp="1"/>
          </p:cNvSpPr>
          <p:nvPr>
            <p:ph type="sldNum" sz="quarter" idx="11"/>
          </p:nvPr>
        </p:nvSpPr>
        <p:spPr/>
        <p:txBody>
          <a:bodyPr/>
          <a:lstStyle>
            <a:lvl1pPr>
              <a:defRPr/>
            </a:lvl1pPr>
          </a:lstStyle>
          <a:p>
            <a:pPr>
              <a:defRPr/>
            </a:pPr>
            <a:fld id="{5DA13332-21D9-6C4F-AB50-7D40A53C185E}" type="slidenum">
              <a:rPr lang="fr-FR"/>
              <a:pPr>
                <a:defRPr/>
              </a:pPr>
              <a:t>‹N°›</a:t>
            </a:fld>
            <a:endParaRPr lang="fr-FR" dirty="0"/>
          </a:p>
        </p:txBody>
      </p:sp>
      <p:cxnSp>
        <p:nvCxnSpPr>
          <p:cNvPr id="7" name="Connecteur droit 6"/>
          <p:cNvCxnSpPr/>
          <p:nvPr userDrawn="1"/>
        </p:nvCxnSpPr>
        <p:spPr>
          <a:xfrm flipV="1">
            <a:off x="8391525" y="337153"/>
            <a:ext cx="0" cy="34171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653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4" name="Espace réservé du pied de page 3"/>
          <p:cNvSpPr txBox="1">
            <a:spLocks noGrp="1"/>
          </p:cNvSpPr>
          <p:nvPr/>
        </p:nvSpPr>
        <p:spPr bwMode="auto">
          <a:xfrm>
            <a:off x="3335338" y="869157"/>
            <a:ext cx="4119562" cy="360760"/>
          </a:xfrm>
          <a:prstGeom prst="rect">
            <a:avLst/>
          </a:prstGeom>
          <a:noFill/>
          <a:ln>
            <a:noFill/>
          </a:ln>
          <a:extLst/>
        </p:spPr>
        <p:txBody>
          <a:bodyPr lIns="0" tIns="0" rIns="0" bIns="0" anchor="ctr"/>
          <a:lstStyle>
            <a:lvl1pPr marL="342900" indent="-342900">
              <a:defRPr>
                <a:solidFill>
                  <a:schemeClr val="tx1"/>
                </a:solidFill>
                <a:latin typeface="Arial" charset="0"/>
                <a:ea typeface="ＭＳ Ｐゴシック" charset="0"/>
                <a:cs typeface="ＭＳ Ｐゴシック" charset="0"/>
              </a:defRPr>
            </a:lvl1pPr>
            <a:lvl2pPr marL="37931725" indent="-37474525">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fr-FR" sz="1000" b="1" smtClean="0">
                <a:solidFill>
                  <a:srgbClr val="FFFFFF"/>
                </a:solidFill>
                <a:latin typeface="Verdana" charset="0"/>
                <a:cs typeface="Arial" charset="0"/>
              </a:rPr>
              <a:t>TITRE DE LA PRÉSENTATION</a:t>
            </a:r>
          </a:p>
          <a:p>
            <a:pPr eaLnBrk="1" hangingPunct="1">
              <a:defRPr/>
            </a:pPr>
            <a:r>
              <a:rPr lang="fr-FR" sz="1000" b="1" smtClean="0">
                <a:solidFill>
                  <a:srgbClr val="FFFFFF"/>
                </a:solidFill>
                <a:latin typeface="Verdana" charset="0"/>
                <a:cs typeface="Arial" charset="0"/>
              </a:rPr>
              <a:t>&gt; TITRE DE LA PARTIE</a:t>
            </a:r>
          </a:p>
        </p:txBody>
      </p:sp>
      <p:cxnSp>
        <p:nvCxnSpPr>
          <p:cNvPr id="5" name="Connecteur droit 4"/>
          <p:cNvCxnSpPr/>
          <p:nvPr userDrawn="1"/>
        </p:nvCxnSpPr>
        <p:spPr>
          <a:xfrm flipH="1">
            <a:off x="0" y="2850356"/>
            <a:ext cx="9144000" cy="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pic>
        <p:nvPicPr>
          <p:cNvPr id="6" name="Image 13" descr="LOGO_AMU_RVB.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02330" y="1009651"/>
            <a:ext cx="2339340" cy="803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userDrawn="1"/>
        </p:nvSpPr>
        <p:spPr>
          <a:xfrm>
            <a:off x="317500" y="61913"/>
            <a:ext cx="1582738" cy="4202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3" name="Espace réservé du texte 2"/>
          <p:cNvSpPr>
            <a:spLocks noGrp="1"/>
          </p:cNvSpPr>
          <p:nvPr>
            <p:ph type="body" idx="1"/>
          </p:nvPr>
        </p:nvSpPr>
        <p:spPr>
          <a:xfrm>
            <a:off x="722313" y="3087144"/>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2" name="Titre 1"/>
          <p:cNvSpPr>
            <a:spLocks noGrp="1"/>
          </p:cNvSpPr>
          <p:nvPr>
            <p:ph type="title"/>
          </p:nvPr>
        </p:nvSpPr>
        <p:spPr>
          <a:xfrm>
            <a:off x="722313" y="2179746"/>
            <a:ext cx="7772400" cy="1354970"/>
          </a:xfrm>
          <a:prstGeom prst="rect">
            <a:avLst/>
          </a:prstGeom>
        </p:spPr>
        <p:txBody>
          <a:bodyPr>
            <a:normAutofit/>
          </a:bodyPr>
          <a:lstStyle>
            <a:lvl1pPr algn="ctr">
              <a:defRPr sz="4000" b="1" cap="none"/>
            </a:lvl1pPr>
          </a:lstStyle>
          <a:p>
            <a:r>
              <a:rPr lang="fr-FR" smtClean="0"/>
              <a:t>Modifiez le style du titre</a:t>
            </a:r>
            <a:endParaRPr lang="fr-FR" dirty="0"/>
          </a:p>
        </p:txBody>
      </p:sp>
      <p:sp>
        <p:nvSpPr>
          <p:cNvPr id="8" name="Espace réservé du pied de page 14"/>
          <p:cNvSpPr>
            <a:spLocks noGrp="1"/>
          </p:cNvSpPr>
          <p:nvPr>
            <p:ph type="ftr" sz="quarter" idx="10"/>
          </p:nvPr>
        </p:nvSpPr>
        <p:spPr>
          <a:xfrm>
            <a:off x="1738314" y="127398"/>
            <a:ext cx="5667375" cy="301228"/>
          </a:xfrm>
        </p:spPr>
        <p:txBody>
          <a:bodyPr/>
          <a:lstStyle>
            <a:lvl1pPr algn="ctr">
              <a:defRPr/>
            </a:lvl1pPr>
          </a:lstStyle>
          <a:p>
            <a:pPr>
              <a:defRPr/>
            </a:pPr>
            <a:r>
              <a:rPr lang="fr-FR" smtClean="0"/>
              <a:t>Une force pour le territoire</a:t>
            </a:r>
            <a:endParaRPr lang="fr-FR" dirty="0"/>
          </a:p>
        </p:txBody>
      </p:sp>
      <p:sp>
        <p:nvSpPr>
          <p:cNvPr id="9" name="Espace réservé du numéro de diapositive 15"/>
          <p:cNvSpPr>
            <a:spLocks noGrp="1"/>
          </p:cNvSpPr>
          <p:nvPr>
            <p:ph type="sldNum" sz="quarter" idx="11"/>
          </p:nvPr>
        </p:nvSpPr>
        <p:spPr/>
        <p:txBody>
          <a:bodyPr/>
          <a:lstStyle>
            <a:lvl1pPr>
              <a:defRPr/>
            </a:lvl1pPr>
          </a:lstStyle>
          <a:p>
            <a:pPr>
              <a:defRPr/>
            </a:pPr>
            <a:fld id="{721F9160-95F5-3A43-8F66-4DB16E9435EB}" type="slidenum">
              <a:rPr lang="fr-FR"/>
              <a:pPr>
                <a:defRPr/>
              </a:pPr>
              <a:t>‹N°›</a:t>
            </a:fld>
            <a:endParaRPr lang="fr-FR" dirty="0"/>
          </a:p>
        </p:txBody>
      </p:sp>
      <p:sp>
        <p:nvSpPr>
          <p:cNvPr id="12" name="Rectangle 11"/>
          <p:cNvSpPr/>
          <p:nvPr userDrawn="1"/>
        </p:nvSpPr>
        <p:spPr>
          <a:xfrm>
            <a:off x="-1" y="545902"/>
            <a:ext cx="685801" cy="2647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Tree>
    <p:extLst>
      <p:ext uri="{BB962C8B-B14F-4D97-AF65-F5344CB8AC3E}">
        <p14:creationId xmlns:p14="http://schemas.microsoft.com/office/powerpoint/2010/main" val="1053499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13" name="Titre 12"/>
          <p:cNvSpPr>
            <a:spLocks noGrp="1"/>
          </p:cNvSpPr>
          <p:nvPr>
            <p:ph type="title"/>
          </p:nvPr>
        </p:nvSpPr>
        <p:spPr/>
        <p:txBody>
          <a:bodyPr/>
          <a:lstStyle/>
          <a:p>
            <a:r>
              <a:rPr lang="fr-FR" smtClean="0"/>
              <a:t>Modifiez le style du titre</a:t>
            </a:r>
            <a:endParaRPr lang="fr-FR" dirty="0"/>
          </a:p>
        </p:txBody>
      </p:sp>
      <p:sp>
        <p:nvSpPr>
          <p:cNvPr id="3" name="Espace réservé du pied de page 11"/>
          <p:cNvSpPr>
            <a:spLocks noGrp="1"/>
          </p:cNvSpPr>
          <p:nvPr>
            <p:ph type="ftr" sz="quarter" idx="10"/>
          </p:nvPr>
        </p:nvSpPr>
        <p:spPr/>
        <p:txBody>
          <a:bodyPr/>
          <a:lstStyle>
            <a:lvl1pPr>
              <a:defRPr/>
            </a:lvl1pPr>
          </a:lstStyle>
          <a:p>
            <a:pPr>
              <a:defRPr/>
            </a:pPr>
            <a:r>
              <a:rPr lang="fr-FR"/>
              <a:t>Une force pour le territoire</a:t>
            </a:r>
          </a:p>
        </p:txBody>
      </p:sp>
      <p:sp>
        <p:nvSpPr>
          <p:cNvPr id="4" name="Espace réservé du numéro de diapositive 12"/>
          <p:cNvSpPr>
            <a:spLocks noGrp="1"/>
          </p:cNvSpPr>
          <p:nvPr>
            <p:ph type="sldNum" sz="quarter" idx="11"/>
          </p:nvPr>
        </p:nvSpPr>
        <p:spPr/>
        <p:txBody>
          <a:bodyPr/>
          <a:lstStyle>
            <a:lvl1pPr>
              <a:defRPr/>
            </a:lvl1pPr>
          </a:lstStyle>
          <a:p>
            <a:pPr>
              <a:defRPr/>
            </a:pPr>
            <a:fld id="{DE0F2CC0-D350-5C4F-A4A1-968702356872}" type="slidenum">
              <a:rPr lang="fr-FR"/>
              <a:pPr>
                <a:defRPr/>
              </a:pPr>
              <a:t>‹N°›</a:t>
            </a:fld>
            <a:endParaRPr lang="fr-FR" dirty="0"/>
          </a:p>
        </p:txBody>
      </p:sp>
    </p:spTree>
    <p:extLst>
      <p:ext uri="{BB962C8B-B14F-4D97-AF65-F5344CB8AC3E}">
        <p14:creationId xmlns:p14="http://schemas.microsoft.com/office/powerpoint/2010/main" val="206245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3" name="Titre 12"/>
          <p:cNvSpPr>
            <a:spLocks noGrp="1"/>
          </p:cNvSpPr>
          <p:nvPr>
            <p:ph type="title"/>
          </p:nvPr>
        </p:nvSpPr>
        <p:spPr/>
        <p:txBody>
          <a:bodyPr/>
          <a:lstStyle/>
          <a:p>
            <a:r>
              <a:rPr lang="fr-FR" smtClean="0"/>
              <a:t>Modifiez le style du titre</a:t>
            </a:r>
            <a:endParaRPr lang="fr-FR"/>
          </a:p>
        </p:txBody>
      </p:sp>
      <p:sp>
        <p:nvSpPr>
          <p:cNvPr id="4" name="Espace réservé du pied de page 11"/>
          <p:cNvSpPr>
            <a:spLocks noGrp="1"/>
          </p:cNvSpPr>
          <p:nvPr>
            <p:ph type="ftr" sz="quarter" idx="10"/>
          </p:nvPr>
        </p:nvSpPr>
        <p:spPr/>
        <p:txBody>
          <a:bodyPr/>
          <a:lstStyle>
            <a:lvl1pPr>
              <a:defRPr/>
            </a:lvl1pPr>
          </a:lstStyle>
          <a:p>
            <a:pPr>
              <a:defRPr/>
            </a:pPr>
            <a:r>
              <a:rPr lang="fr-FR" dirty="0" smtClean="0"/>
              <a:t>Une force pour le territoire</a:t>
            </a:r>
          </a:p>
        </p:txBody>
      </p:sp>
      <p:sp>
        <p:nvSpPr>
          <p:cNvPr id="5" name="Espace réservé du numéro de diapositive 12"/>
          <p:cNvSpPr>
            <a:spLocks noGrp="1"/>
          </p:cNvSpPr>
          <p:nvPr>
            <p:ph type="sldNum" sz="quarter" idx="11"/>
          </p:nvPr>
        </p:nvSpPr>
        <p:spPr/>
        <p:txBody>
          <a:bodyPr/>
          <a:lstStyle>
            <a:lvl1pPr>
              <a:defRPr/>
            </a:lvl1pPr>
          </a:lstStyle>
          <a:p>
            <a:pPr>
              <a:defRPr/>
            </a:pPr>
            <a:fld id="{1105F73E-D302-7A49-9D49-5CFFB39DEAD8}" type="slidenum">
              <a:rPr lang="fr-FR"/>
              <a:pPr>
                <a:defRPr/>
              </a:pPr>
              <a:t>‹N°›</a:t>
            </a:fld>
            <a:endParaRPr lang="fr-FR" dirty="0"/>
          </a:p>
        </p:txBody>
      </p:sp>
    </p:spTree>
    <p:extLst>
      <p:ext uri="{BB962C8B-B14F-4D97-AF65-F5344CB8AC3E}">
        <p14:creationId xmlns:p14="http://schemas.microsoft.com/office/powerpoint/2010/main" val="3936742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13" name="Titre 12"/>
          <p:cNvSpPr>
            <a:spLocks noGrp="1"/>
          </p:cNvSpPr>
          <p:nvPr>
            <p:ph type="title"/>
          </p:nvPr>
        </p:nvSpPr>
        <p:spPr/>
        <p:txBody>
          <a:bodyPr/>
          <a:lstStyle/>
          <a:p>
            <a:r>
              <a:rPr lang="fr-FR" smtClean="0"/>
              <a:t>Modifiez le style du titre</a:t>
            </a:r>
            <a:endParaRPr lang="fr-FR"/>
          </a:p>
        </p:txBody>
      </p:sp>
      <p:sp>
        <p:nvSpPr>
          <p:cNvPr id="3" name="Espace réservé du pied de page 11"/>
          <p:cNvSpPr>
            <a:spLocks noGrp="1"/>
          </p:cNvSpPr>
          <p:nvPr>
            <p:ph type="ftr" sz="quarter" idx="10"/>
          </p:nvPr>
        </p:nvSpPr>
        <p:spPr/>
        <p:txBody>
          <a:bodyPr/>
          <a:lstStyle>
            <a:lvl1pPr>
              <a:defRPr/>
            </a:lvl1pPr>
          </a:lstStyle>
          <a:p>
            <a:pPr>
              <a:defRPr/>
            </a:pPr>
            <a:r>
              <a:rPr lang="fr-FR"/>
              <a:t>Une force pour le territoire</a:t>
            </a:r>
          </a:p>
        </p:txBody>
      </p:sp>
      <p:sp>
        <p:nvSpPr>
          <p:cNvPr id="4" name="Espace réservé du numéro de diapositive 12"/>
          <p:cNvSpPr>
            <a:spLocks noGrp="1"/>
          </p:cNvSpPr>
          <p:nvPr>
            <p:ph type="sldNum" sz="quarter" idx="11"/>
          </p:nvPr>
        </p:nvSpPr>
        <p:spPr/>
        <p:txBody>
          <a:bodyPr/>
          <a:lstStyle>
            <a:lvl1pPr>
              <a:defRPr/>
            </a:lvl1pPr>
          </a:lstStyle>
          <a:p>
            <a:pPr>
              <a:defRPr/>
            </a:pPr>
            <a:fld id="{64907555-CBA5-0047-88BE-4AF3BB82ECE4}" type="slidenum">
              <a:rPr lang="fr-FR"/>
              <a:pPr>
                <a:defRPr/>
              </a:pPr>
              <a:t>‹N°›</a:t>
            </a:fld>
            <a:endParaRPr lang="fr-FR" dirty="0"/>
          </a:p>
        </p:txBody>
      </p:sp>
    </p:spTree>
    <p:extLst>
      <p:ext uri="{BB962C8B-B14F-4D97-AF65-F5344CB8AC3E}">
        <p14:creationId xmlns:p14="http://schemas.microsoft.com/office/powerpoint/2010/main" val="3639521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1" y="1200151"/>
            <a:ext cx="3741969" cy="3394472"/>
          </a:xfrm>
        </p:spPr>
        <p:txBody>
          <a:bodyPr lIns="0" tIns="0" rIns="0" bIns="0">
            <a:no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contenu 3"/>
          <p:cNvSpPr>
            <a:spLocks noGrp="1"/>
          </p:cNvSpPr>
          <p:nvPr>
            <p:ph sz="half" idx="2"/>
          </p:nvPr>
        </p:nvSpPr>
        <p:spPr>
          <a:xfrm>
            <a:off x="4648201" y="1200151"/>
            <a:ext cx="3741969" cy="3394472"/>
          </a:xfrm>
        </p:spPr>
        <p:txBody>
          <a:bodyPr lIns="0" rIns="0" bIns="0">
            <a:no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6" name="Titre 15"/>
          <p:cNvSpPr>
            <a:spLocks noGrp="1"/>
          </p:cNvSpPr>
          <p:nvPr>
            <p:ph type="title"/>
          </p:nvPr>
        </p:nvSpPr>
        <p:spPr/>
        <p:txBody>
          <a:bodyPr/>
          <a:lstStyle/>
          <a:p>
            <a:r>
              <a:rPr lang="fr-FR" smtClean="0"/>
              <a:t>Modifiez le style du titre</a:t>
            </a:r>
            <a:endParaRPr lang="fr-FR"/>
          </a:p>
        </p:txBody>
      </p:sp>
      <p:sp>
        <p:nvSpPr>
          <p:cNvPr id="5" name="Espace réservé du pied de page 11"/>
          <p:cNvSpPr>
            <a:spLocks noGrp="1"/>
          </p:cNvSpPr>
          <p:nvPr>
            <p:ph type="ftr" sz="quarter" idx="10"/>
          </p:nvPr>
        </p:nvSpPr>
        <p:spPr/>
        <p:txBody>
          <a:bodyPr/>
          <a:lstStyle>
            <a:lvl1pPr>
              <a:defRPr/>
            </a:lvl1pPr>
          </a:lstStyle>
          <a:p>
            <a:pPr>
              <a:defRPr/>
            </a:pPr>
            <a:r>
              <a:rPr lang="fr-FR"/>
              <a:t>Une force pour le territoire</a:t>
            </a:r>
          </a:p>
        </p:txBody>
      </p:sp>
      <p:sp>
        <p:nvSpPr>
          <p:cNvPr id="6" name="Espace réservé du numéro de diapositive 12"/>
          <p:cNvSpPr>
            <a:spLocks noGrp="1"/>
          </p:cNvSpPr>
          <p:nvPr>
            <p:ph type="sldNum" sz="quarter" idx="11"/>
          </p:nvPr>
        </p:nvSpPr>
        <p:spPr/>
        <p:txBody>
          <a:bodyPr/>
          <a:lstStyle>
            <a:lvl1pPr>
              <a:defRPr/>
            </a:lvl1pPr>
          </a:lstStyle>
          <a:p>
            <a:pPr>
              <a:defRPr/>
            </a:pPr>
            <a:fld id="{FA3E08B6-E9BE-D942-B2DA-2F979D281752}" type="slidenum">
              <a:rPr lang="fr-FR"/>
              <a:pPr>
                <a:defRPr/>
              </a:pPr>
              <a:t>‹N°›</a:t>
            </a:fld>
            <a:endParaRPr lang="fr-FR" dirty="0"/>
          </a:p>
        </p:txBody>
      </p:sp>
    </p:spTree>
    <p:extLst>
      <p:ext uri="{BB962C8B-B14F-4D97-AF65-F5344CB8AC3E}">
        <p14:creationId xmlns:p14="http://schemas.microsoft.com/office/powerpoint/2010/main" val="1416260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57200" y="1151335"/>
            <a:ext cx="4040188" cy="479822"/>
          </a:xfrm>
        </p:spPr>
        <p:txBody>
          <a:bodyPr anchor="b">
            <a:no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457200" y="1631156"/>
            <a:ext cx="4040188" cy="2963466"/>
          </a:xfrm>
        </p:spPr>
        <p:txBody>
          <a:bodyPr>
            <a:norm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5" name="Espace réservé du texte 4"/>
          <p:cNvSpPr>
            <a:spLocks noGrp="1"/>
          </p:cNvSpPr>
          <p:nvPr>
            <p:ph type="body" sz="quarter" idx="3"/>
          </p:nvPr>
        </p:nvSpPr>
        <p:spPr>
          <a:xfrm>
            <a:off x="4645026" y="1151335"/>
            <a:ext cx="4041775" cy="479822"/>
          </a:xfrm>
        </p:spPr>
        <p:txBody>
          <a:bodyPr anchor="b">
            <a:no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4645026" y="1631156"/>
            <a:ext cx="4041775" cy="2963466"/>
          </a:xfrm>
        </p:spPr>
        <p:txBody>
          <a:bodyPr>
            <a:norm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21" name="Titre 20"/>
          <p:cNvSpPr>
            <a:spLocks noGrp="1"/>
          </p:cNvSpPr>
          <p:nvPr>
            <p:ph type="title"/>
          </p:nvPr>
        </p:nvSpPr>
        <p:spPr/>
        <p:txBody>
          <a:bodyPr/>
          <a:lstStyle/>
          <a:p>
            <a:r>
              <a:rPr lang="fr-FR" smtClean="0"/>
              <a:t>Modifiez le style du titre</a:t>
            </a:r>
            <a:endParaRPr lang="fr-FR"/>
          </a:p>
        </p:txBody>
      </p:sp>
      <p:sp>
        <p:nvSpPr>
          <p:cNvPr id="7" name="Espace réservé du pied de page 11"/>
          <p:cNvSpPr>
            <a:spLocks noGrp="1"/>
          </p:cNvSpPr>
          <p:nvPr>
            <p:ph type="ftr" sz="quarter" idx="10"/>
          </p:nvPr>
        </p:nvSpPr>
        <p:spPr/>
        <p:txBody>
          <a:bodyPr/>
          <a:lstStyle>
            <a:lvl1pPr>
              <a:defRPr/>
            </a:lvl1pPr>
          </a:lstStyle>
          <a:p>
            <a:pPr>
              <a:defRPr/>
            </a:pPr>
            <a:r>
              <a:rPr lang="fr-FR"/>
              <a:t>Une force pour le territoire</a:t>
            </a:r>
          </a:p>
        </p:txBody>
      </p:sp>
      <p:sp>
        <p:nvSpPr>
          <p:cNvPr id="8" name="Espace réservé du numéro de diapositive 12"/>
          <p:cNvSpPr>
            <a:spLocks noGrp="1"/>
          </p:cNvSpPr>
          <p:nvPr>
            <p:ph type="sldNum" sz="quarter" idx="11"/>
          </p:nvPr>
        </p:nvSpPr>
        <p:spPr/>
        <p:txBody>
          <a:bodyPr/>
          <a:lstStyle>
            <a:lvl1pPr>
              <a:defRPr/>
            </a:lvl1pPr>
          </a:lstStyle>
          <a:p>
            <a:pPr>
              <a:defRPr/>
            </a:pPr>
            <a:fld id="{A14FB542-72F1-AF43-9406-37DC7932295C}" type="slidenum">
              <a:rPr lang="fr-FR"/>
              <a:pPr>
                <a:defRPr/>
              </a:pPr>
              <a:t>‹N°›</a:t>
            </a:fld>
            <a:endParaRPr lang="fr-FR" dirty="0"/>
          </a:p>
        </p:txBody>
      </p:sp>
    </p:spTree>
    <p:extLst>
      <p:ext uri="{BB962C8B-B14F-4D97-AF65-F5344CB8AC3E}">
        <p14:creationId xmlns:p14="http://schemas.microsoft.com/office/powerpoint/2010/main" val="1728217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16" name="Titre 15"/>
          <p:cNvSpPr>
            <a:spLocks noGrp="1"/>
          </p:cNvSpPr>
          <p:nvPr>
            <p:ph type="title"/>
          </p:nvPr>
        </p:nvSpPr>
        <p:spPr/>
        <p:txBody>
          <a:bodyPr/>
          <a:lstStyle/>
          <a:p>
            <a:r>
              <a:rPr lang="fr-FR" smtClean="0"/>
              <a:t>Modifiez le style du titre</a:t>
            </a:r>
            <a:endParaRPr lang="fr-FR"/>
          </a:p>
        </p:txBody>
      </p:sp>
      <p:sp>
        <p:nvSpPr>
          <p:cNvPr id="3" name="Espace réservé du pied de page 11"/>
          <p:cNvSpPr>
            <a:spLocks noGrp="1"/>
          </p:cNvSpPr>
          <p:nvPr>
            <p:ph type="ftr" sz="quarter" idx="10"/>
          </p:nvPr>
        </p:nvSpPr>
        <p:spPr/>
        <p:txBody>
          <a:bodyPr/>
          <a:lstStyle>
            <a:lvl1pPr>
              <a:defRPr/>
            </a:lvl1pPr>
          </a:lstStyle>
          <a:p>
            <a:pPr>
              <a:defRPr/>
            </a:pPr>
            <a:r>
              <a:rPr lang="fr-FR"/>
              <a:t>Une force pour le territoire</a:t>
            </a:r>
          </a:p>
        </p:txBody>
      </p:sp>
      <p:sp>
        <p:nvSpPr>
          <p:cNvPr id="4" name="Espace réservé du numéro de diapositive 12"/>
          <p:cNvSpPr>
            <a:spLocks noGrp="1"/>
          </p:cNvSpPr>
          <p:nvPr>
            <p:ph type="sldNum" sz="quarter" idx="11"/>
          </p:nvPr>
        </p:nvSpPr>
        <p:spPr/>
        <p:txBody>
          <a:bodyPr/>
          <a:lstStyle>
            <a:lvl1pPr>
              <a:defRPr/>
            </a:lvl1pPr>
          </a:lstStyle>
          <a:p>
            <a:pPr>
              <a:defRPr/>
            </a:pPr>
            <a:fld id="{9EB8FC03-F3A1-944C-90A9-4E4D12AE8EC4}" type="slidenum">
              <a:rPr lang="fr-FR"/>
              <a:pPr>
                <a:defRPr/>
              </a:pPr>
              <a:t>‹N°›</a:t>
            </a:fld>
            <a:endParaRPr lang="fr-FR" dirty="0"/>
          </a:p>
        </p:txBody>
      </p:sp>
    </p:spTree>
    <p:extLst>
      <p:ext uri="{BB962C8B-B14F-4D97-AF65-F5344CB8AC3E}">
        <p14:creationId xmlns:p14="http://schemas.microsoft.com/office/powerpoint/2010/main" val="3446224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pied de page 11"/>
          <p:cNvSpPr>
            <a:spLocks noGrp="1"/>
          </p:cNvSpPr>
          <p:nvPr>
            <p:ph type="ftr" sz="quarter" idx="10"/>
          </p:nvPr>
        </p:nvSpPr>
        <p:spPr/>
        <p:txBody>
          <a:bodyPr/>
          <a:lstStyle>
            <a:lvl1pPr>
              <a:defRPr/>
            </a:lvl1pPr>
          </a:lstStyle>
          <a:p>
            <a:pPr>
              <a:defRPr/>
            </a:pPr>
            <a:r>
              <a:rPr lang="fr-FR"/>
              <a:t>Une force pour le territoire</a:t>
            </a:r>
          </a:p>
        </p:txBody>
      </p:sp>
      <p:sp>
        <p:nvSpPr>
          <p:cNvPr id="3" name="Espace réservé du numéro de diapositive 12"/>
          <p:cNvSpPr>
            <a:spLocks noGrp="1"/>
          </p:cNvSpPr>
          <p:nvPr>
            <p:ph type="sldNum" sz="quarter" idx="11"/>
          </p:nvPr>
        </p:nvSpPr>
        <p:spPr/>
        <p:txBody>
          <a:bodyPr/>
          <a:lstStyle>
            <a:lvl1pPr>
              <a:defRPr/>
            </a:lvl1pPr>
          </a:lstStyle>
          <a:p>
            <a:pPr>
              <a:defRPr/>
            </a:pPr>
            <a:fld id="{BA74C39F-01C2-E142-A242-98DFD306E142}" type="slidenum">
              <a:rPr lang="fr-FR"/>
              <a:pPr>
                <a:defRPr/>
              </a:pPr>
              <a:t>‹N°›</a:t>
            </a:fld>
            <a:endParaRPr lang="fr-FR" dirty="0"/>
          </a:p>
        </p:txBody>
      </p:sp>
      <p:sp>
        <p:nvSpPr>
          <p:cNvPr id="4" name="Rectangle 3"/>
          <p:cNvSpPr/>
          <p:nvPr userDrawn="1"/>
        </p:nvSpPr>
        <p:spPr>
          <a:xfrm>
            <a:off x="-1" y="545902"/>
            <a:ext cx="685801" cy="2647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dirty="0"/>
          </a:p>
        </p:txBody>
      </p:sp>
    </p:spTree>
    <p:extLst>
      <p:ext uri="{BB962C8B-B14F-4D97-AF65-F5344CB8AC3E}">
        <p14:creationId xmlns:p14="http://schemas.microsoft.com/office/powerpoint/2010/main" val="3559401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2" name="Group 9"/>
          <p:cNvGrpSpPr>
            <a:grpSpLocks/>
          </p:cNvGrpSpPr>
          <p:nvPr/>
        </p:nvGrpSpPr>
        <p:grpSpPr bwMode="auto">
          <a:xfrm rot="5400000">
            <a:off x="-1550350" y="2271396"/>
            <a:ext cx="4436475" cy="1007314"/>
            <a:chOff x="3353" y="7829"/>
            <a:chExt cx="5198" cy="1180"/>
          </a:xfrm>
          <a:solidFill>
            <a:srgbClr val="E7E8E8"/>
          </a:solidFill>
        </p:grpSpPr>
        <p:sp>
          <p:nvSpPr>
            <p:cNvPr id="23" name="Freeform 10"/>
            <p:cNvSpPr>
              <a:spLocks/>
            </p:cNvSpPr>
            <p:nvPr/>
          </p:nvSpPr>
          <p:spPr bwMode="auto">
            <a:xfrm>
              <a:off x="3353" y="7829"/>
              <a:ext cx="5198" cy="1180"/>
            </a:xfrm>
            <a:custGeom>
              <a:avLst/>
              <a:gdLst>
                <a:gd name="T0" fmla="+- 0 3410 3353"/>
                <a:gd name="T1" fmla="*/ T0 w 5198"/>
                <a:gd name="T2" fmla="+- 0 7831 7829"/>
                <a:gd name="T3" fmla="*/ 7831 h 1180"/>
                <a:gd name="T4" fmla="+- 0 3358 3353"/>
                <a:gd name="T5" fmla="*/ T4 w 5198"/>
                <a:gd name="T6" fmla="+- 0 7907 7829"/>
                <a:gd name="T7" fmla="*/ 7907 h 1180"/>
                <a:gd name="T8" fmla="+- 0 3356 3353"/>
                <a:gd name="T9" fmla="*/ T8 w 5198"/>
                <a:gd name="T10" fmla="+- 0 7989 7829"/>
                <a:gd name="T11" fmla="*/ 7989 h 1180"/>
                <a:gd name="T12" fmla="+- 0 3430 3353"/>
                <a:gd name="T13" fmla="*/ T12 w 5198"/>
                <a:gd name="T14" fmla="+- 0 8103 7829"/>
                <a:gd name="T15" fmla="*/ 8103 h 1180"/>
                <a:gd name="T16" fmla="+- 0 3464 3353"/>
                <a:gd name="T17" fmla="*/ T16 w 5198"/>
                <a:gd name="T18" fmla="+- 0 8133 7829"/>
                <a:gd name="T19" fmla="*/ 8133 h 1180"/>
                <a:gd name="T20" fmla="+- 0 3499 3353"/>
                <a:gd name="T21" fmla="*/ T20 w 5198"/>
                <a:gd name="T22" fmla="+- 0 8163 7829"/>
                <a:gd name="T23" fmla="*/ 8163 h 1180"/>
                <a:gd name="T24" fmla="+- 0 3522 3353"/>
                <a:gd name="T25" fmla="*/ T24 w 5198"/>
                <a:gd name="T26" fmla="+- 0 8181 7829"/>
                <a:gd name="T27" fmla="*/ 8181 h 1180"/>
                <a:gd name="T28" fmla="+- 0 3547 3353"/>
                <a:gd name="T29" fmla="*/ T28 w 5198"/>
                <a:gd name="T30" fmla="+- 0 8201 7829"/>
                <a:gd name="T31" fmla="*/ 8201 h 1180"/>
                <a:gd name="T32" fmla="+- 0 3575 3353"/>
                <a:gd name="T33" fmla="*/ T32 w 5198"/>
                <a:gd name="T34" fmla="+- 0 8223 7829"/>
                <a:gd name="T35" fmla="*/ 8223 h 1180"/>
                <a:gd name="T36" fmla="+- 0 3605 3353"/>
                <a:gd name="T37" fmla="*/ T36 w 5198"/>
                <a:gd name="T38" fmla="+- 0 8245 7829"/>
                <a:gd name="T39" fmla="*/ 8245 h 1180"/>
                <a:gd name="T40" fmla="+- 0 3674 3353"/>
                <a:gd name="T41" fmla="*/ T40 w 5198"/>
                <a:gd name="T42" fmla="+- 0 8293 7829"/>
                <a:gd name="T43" fmla="*/ 8293 h 1180"/>
                <a:gd name="T44" fmla="+- 0 3732 3353"/>
                <a:gd name="T45" fmla="*/ T44 w 5198"/>
                <a:gd name="T46" fmla="+- 0 8331 7829"/>
                <a:gd name="T47" fmla="*/ 8331 h 1180"/>
                <a:gd name="T48" fmla="+- 0 3775 3353"/>
                <a:gd name="T49" fmla="*/ T48 w 5198"/>
                <a:gd name="T50" fmla="+- 0 8357 7829"/>
                <a:gd name="T51" fmla="*/ 8357 h 1180"/>
                <a:gd name="T52" fmla="+- 0 3970 3353"/>
                <a:gd name="T53" fmla="*/ T52 w 5198"/>
                <a:gd name="T54" fmla="+- 0 8473 7829"/>
                <a:gd name="T55" fmla="*/ 8473 h 1180"/>
                <a:gd name="T56" fmla="+- 0 4039 3353"/>
                <a:gd name="T57" fmla="*/ T56 w 5198"/>
                <a:gd name="T58" fmla="+- 0 8511 7829"/>
                <a:gd name="T59" fmla="*/ 8511 h 1180"/>
                <a:gd name="T60" fmla="+- 0 4420 3353"/>
                <a:gd name="T61" fmla="*/ T60 w 5198"/>
                <a:gd name="T62" fmla="+- 0 8697 7829"/>
                <a:gd name="T63" fmla="*/ 8697 h 1180"/>
                <a:gd name="T64" fmla="+- 0 4801 3353"/>
                <a:gd name="T65" fmla="*/ T64 w 5198"/>
                <a:gd name="T66" fmla="+- 0 8841 7829"/>
                <a:gd name="T67" fmla="*/ 8841 h 1180"/>
                <a:gd name="T68" fmla="+- 0 5012 3353"/>
                <a:gd name="T69" fmla="*/ T68 w 5198"/>
                <a:gd name="T70" fmla="+- 0 8899 7829"/>
                <a:gd name="T71" fmla="*/ 8899 h 1180"/>
                <a:gd name="T72" fmla="+- 0 5154 3353"/>
                <a:gd name="T73" fmla="*/ T72 w 5198"/>
                <a:gd name="T74" fmla="+- 0 8933 7829"/>
                <a:gd name="T75" fmla="*/ 8933 h 1180"/>
                <a:gd name="T76" fmla="+- 0 5225 3353"/>
                <a:gd name="T77" fmla="*/ T76 w 5198"/>
                <a:gd name="T78" fmla="+- 0 8947 7829"/>
                <a:gd name="T79" fmla="*/ 8947 h 1180"/>
                <a:gd name="T80" fmla="+- 0 5408 3353"/>
                <a:gd name="T81" fmla="*/ T80 w 5198"/>
                <a:gd name="T82" fmla="+- 0 8975 7829"/>
                <a:gd name="T83" fmla="*/ 8975 h 1180"/>
                <a:gd name="T84" fmla="+- 0 5559 3353"/>
                <a:gd name="T85" fmla="*/ T84 w 5198"/>
                <a:gd name="T86" fmla="+- 0 8993 7829"/>
                <a:gd name="T87" fmla="*/ 8993 h 1180"/>
                <a:gd name="T88" fmla="+- 0 5636 3353"/>
                <a:gd name="T89" fmla="*/ T88 w 5198"/>
                <a:gd name="T90" fmla="+- 0 8999 7829"/>
                <a:gd name="T91" fmla="*/ 8999 h 1180"/>
                <a:gd name="T92" fmla="+- 0 6077 3353"/>
                <a:gd name="T93" fmla="*/ T92 w 5198"/>
                <a:gd name="T94" fmla="+- 0 9009 7829"/>
                <a:gd name="T95" fmla="*/ 9009 h 1180"/>
                <a:gd name="T96" fmla="+- 0 6506 3353"/>
                <a:gd name="T97" fmla="*/ T96 w 5198"/>
                <a:gd name="T98" fmla="+- 0 8975 7829"/>
                <a:gd name="T99" fmla="*/ 8975 h 1180"/>
                <a:gd name="T100" fmla="+- 0 6690 3353"/>
                <a:gd name="T101" fmla="*/ T100 w 5198"/>
                <a:gd name="T102" fmla="+- 0 8943 7829"/>
                <a:gd name="T103" fmla="*/ 8943 h 1180"/>
                <a:gd name="T104" fmla="+- 0 6903 3353"/>
                <a:gd name="T105" fmla="*/ T104 w 5198"/>
                <a:gd name="T106" fmla="+- 0 8897 7829"/>
                <a:gd name="T107" fmla="*/ 8897 h 1180"/>
                <a:gd name="T108" fmla="+- 0 7179 3353"/>
                <a:gd name="T109" fmla="*/ T108 w 5198"/>
                <a:gd name="T110" fmla="+- 0 8813 7829"/>
                <a:gd name="T111" fmla="*/ 8813 h 1180"/>
                <a:gd name="T112" fmla="+- 0 7247 3353"/>
                <a:gd name="T113" fmla="*/ T112 w 5198"/>
                <a:gd name="T114" fmla="+- 0 8789 7829"/>
                <a:gd name="T115" fmla="*/ 8789 h 1180"/>
                <a:gd name="T116" fmla="+- 0 7348 3353"/>
                <a:gd name="T117" fmla="*/ T116 w 5198"/>
                <a:gd name="T118" fmla="+- 0 8751 7829"/>
                <a:gd name="T119" fmla="*/ 8751 h 1180"/>
                <a:gd name="T120" fmla="+- 0 7448 3353"/>
                <a:gd name="T121" fmla="*/ T120 w 5198"/>
                <a:gd name="T122" fmla="+- 0 8711 7829"/>
                <a:gd name="T123" fmla="*/ 8711 h 1180"/>
                <a:gd name="T124" fmla="+- 0 7515 3353"/>
                <a:gd name="T125" fmla="*/ T124 w 5198"/>
                <a:gd name="T126" fmla="+- 0 8681 7829"/>
                <a:gd name="T127" fmla="*/ 8681 h 1180"/>
                <a:gd name="T128" fmla="+- 0 7825 3353"/>
                <a:gd name="T129" fmla="*/ T128 w 5198"/>
                <a:gd name="T130" fmla="+- 0 8529 7829"/>
                <a:gd name="T131" fmla="*/ 8529 h 1180"/>
                <a:gd name="T132" fmla="+- 0 5856 3353"/>
                <a:gd name="T133" fmla="*/ T132 w 5198"/>
                <a:gd name="T134" fmla="+- 0 8483 7829"/>
                <a:gd name="T135" fmla="*/ 8483 h 1180"/>
                <a:gd name="T136" fmla="+- 0 5759 3353"/>
                <a:gd name="T137" fmla="*/ T136 w 5198"/>
                <a:gd name="T138" fmla="+- 0 8481 7829"/>
                <a:gd name="T139" fmla="*/ 8481 h 1180"/>
                <a:gd name="T140" fmla="+- 0 5616 3353"/>
                <a:gd name="T141" fmla="*/ T140 w 5198"/>
                <a:gd name="T142" fmla="+- 0 8473 7829"/>
                <a:gd name="T143" fmla="*/ 8473 h 1180"/>
                <a:gd name="T144" fmla="+- 0 5428 3353"/>
                <a:gd name="T145" fmla="*/ T144 w 5198"/>
                <a:gd name="T146" fmla="+- 0 8455 7829"/>
                <a:gd name="T147" fmla="*/ 8455 h 1180"/>
                <a:gd name="T148" fmla="+- 0 5290 3353"/>
                <a:gd name="T149" fmla="*/ T148 w 5198"/>
                <a:gd name="T150" fmla="+- 0 8439 7829"/>
                <a:gd name="T151" fmla="*/ 8439 h 1180"/>
                <a:gd name="T152" fmla="+- 0 5199 3353"/>
                <a:gd name="T153" fmla="*/ T152 w 5198"/>
                <a:gd name="T154" fmla="+- 0 8425 7829"/>
                <a:gd name="T155" fmla="*/ 8425 h 1180"/>
                <a:gd name="T156" fmla="+- 0 5065 3353"/>
                <a:gd name="T157" fmla="*/ T156 w 5198"/>
                <a:gd name="T158" fmla="+- 0 8399 7829"/>
                <a:gd name="T159" fmla="*/ 8399 h 1180"/>
                <a:gd name="T160" fmla="+- 0 4934 3353"/>
                <a:gd name="T161" fmla="*/ T160 w 5198"/>
                <a:gd name="T162" fmla="+- 0 8371 7829"/>
                <a:gd name="T163" fmla="*/ 8371 h 1180"/>
                <a:gd name="T164" fmla="+- 0 4729 3353"/>
                <a:gd name="T165" fmla="*/ T164 w 5198"/>
                <a:gd name="T166" fmla="+- 0 8323 7829"/>
                <a:gd name="T167" fmla="*/ 8323 h 1180"/>
                <a:gd name="T168" fmla="+- 0 4509 3353"/>
                <a:gd name="T169" fmla="*/ T168 w 5198"/>
                <a:gd name="T170" fmla="+- 0 8263 7829"/>
                <a:gd name="T171" fmla="*/ 8263 h 1180"/>
                <a:gd name="T172" fmla="+- 0 4408 3353"/>
                <a:gd name="T173" fmla="*/ T172 w 5198"/>
                <a:gd name="T174" fmla="+- 0 8231 7829"/>
                <a:gd name="T175" fmla="*/ 8231 h 1180"/>
                <a:gd name="T176" fmla="+- 0 4345 3353"/>
                <a:gd name="T177" fmla="*/ T176 w 5198"/>
                <a:gd name="T178" fmla="+- 0 8209 7829"/>
                <a:gd name="T179" fmla="*/ 8209 h 1180"/>
                <a:gd name="T180" fmla="+- 0 4284 3353"/>
                <a:gd name="T181" fmla="*/ T180 w 5198"/>
                <a:gd name="T182" fmla="+- 0 8187 7829"/>
                <a:gd name="T183" fmla="*/ 8187 h 1180"/>
                <a:gd name="T184" fmla="+- 0 4225 3353"/>
                <a:gd name="T185" fmla="*/ T184 w 5198"/>
                <a:gd name="T186" fmla="+- 0 8165 7829"/>
                <a:gd name="T187" fmla="*/ 8165 h 1180"/>
                <a:gd name="T188" fmla="+- 0 4138 3353"/>
                <a:gd name="T189" fmla="*/ T188 w 5198"/>
                <a:gd name="T190" fmla="+- 0 8131 7829"/>
                <a:gd name="T191" fmla="*/ 8131 h 1180"/>
                <a:gd name="T192" fmla="+- 0 3934 3353"/>
                <a:gd name="T193" fmla="*/ T192 w 5198"/>
                <a:gd name="T194" fmla="+- 0 8049 7829"/>
                <a:gd name="T195" fmla="*/ 8049 h 1180"/>
                <a:gd name="T196" fmla="+- 0 3846 3353"/>
                <a:gd name="T197" fmla="*/ T196 w 5198"/>
                <a:gd name="T198" fmla="+- 0 8011 7829"/>
                <a:gd name="T199" fmla="*/ 8011 h 1180"/>
                <a:gd name="T200" fmla="+- 0 3757 3353"/>
                <a:gd name="T201" fmla="*/ T200 w 5198"/>
                <a:gd name="T202" fmla="+- 0 7971 7829"/>
                <a:gd name="T203" fmla="*/ 7971 h 1180"/>
                <a:gd name="T204" fmla="+- 0 3638 3353"/>
                <a:gd name="T205" fmla="*/ T204 w 5198"/>
                <a:gd name="T206" fmla="+- 0 7917 7829"/>
                <a:gd name="T207" fmla="*/ 7917 h 1180"/>
                <a:gd name="T208" fmla="+- 0 3587 3353"/>
                <a:gd name="T209" fmla="*/ T208 w 5198"/>
                <a:gd name="T210" fmla="+- 0 7893 7829"/>
                <a:gd name="T211" fmla="*/ 7893 h 1180"/>
                <a:gd name="T212" fmla="+- 0 3542 3353"/>
                <a:gd name="T213" fmla="*/ T212 w 5198"/>
                <a:gd name="T214" fmla="+- 0 7873 7829"/>
                <a:gd name="T215" fmla="*/ 7873 h 1180"/>
                <a:gd name="T216" fmla="+- 0 3503 3353"/>
                <a:gd name="T217" fmla="*/ T216 w 5198"/>
                <a:gd name="T218" fmla="+- 0 7857 7829"/>
                <a:gd name="T219" fmla="*/ 7857 h 1180"/>
                <a:gd name="T220" fmla="+- 0 3471 3353"/>
                <a:gd name="T221" fmla="*/ T220 w 5198"/>
                <a:gd name="T222" fmla="+- 0 7845 7829"/>
                <a:gd name="T223" fmla="*/ 7845 h 1180"/>
                <a:gd name="T224" fmla="+- 0 3445 3353"/>
                <a:gd name="T225" fmla="*/ T224 w 5198"/>
                <a:gd name="T226" fmla="+- 0 7837 7829"/>
                <a:gd name="T227" fmla="*/ 7837 h 1180"/>
                <a:gd name="T228" fmla="+- 0 3424 3353"/>
                <a:gd name="T229" fmla="*/ T228 w 5198"/>
                <a:gd name="T230" fmla="+- 0 7831 7829"/>
                <a:gd name="T231" fmla="*/ 7831 h 11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5198" h="1180">
                  <a:moveTo>
                    <a:pt x="71" y="2"/>
                  </a:moveTo>
                  <a:lnTo>
                    <a:pt x="57" y="2"/>
                  </a:lnTo>
                  <a:lnTo>
                    <a:pt x="42" y="8"/>
                  </a:lnTo>
                  <a:lnTo>
                    <a:pt x="5" y="78"/>
                  </a:lnTo>
                  <a:lnTo>
                    <a:pt x="0" y="140"/>
                  </a:lnTo>
                  <a:lnTo>
                    <a:pt x="3" y="160"/>
                  </a:lnTo>
                  <a:lnTo>
                    <a:pt x="35" y="228"/>
                  </a:lnTo>
                  <a:lnTo>
                    <a:pt x="77" y="274"/>
                  </a:lnTo>
                  <a:lnTo>
                    <a:pt x="94" y="290"/>
                  </a:lnTo>
                  <a:lnTo>
                    <a:pt x="111" y="304"/>
                  </a:lnTo>
                  <a:lnTo>
                    <a:pt x="128" y="318"/>
                  </a:lnTo>
                  <a:lnTo>
                    <a:pt x="146" y="334"/>
                  </a:lnTo>
                  <a:lnTo>
                    <a:pt x="157" y="342"/>
                  </a:lnTo>
                  <a:lnTo>
                    <a:pt x="169" y="352"/>
                  </a:lnTo>
                  <a:lnTo>
                    <a:pt x="181" y="362"/>
                  </a:lnTo>
                  <a:lnTo>
                    <a:pt x="194" y="372"/>
                  </a:lnTo>
                  <a:lnTo>
                    <a:pt x="208" y="382"/>
                  </a:lnTo>
                  <a:lnTo>
                    <a:pt x="222" y="394"/>
                  </a:lnTo>
                  <a:lnTo>
                    <a:pt x="237" y="404"/>
                  </a:lnTo>
                  <a:lnTo>
                    <a:pt x="252" y="416"/>
                  </a:lnTo>
                  <a:lnTo>
                    <a:pt x="268" y="428"/>
                  </a:lnTo>
                  <a:lnTo>
                    <a:pt x="321" y="464"/>
                  </a:lnTo>
                  <a:lnTo>
                    <a:pt x="359" y="488"/>
                  </a:lnTo>
                  <a:lnTo>
                    <a:pt x="379" y="502"/>
                  </a:lnTo>
                  <a:lnTo>
                    <a:pt x="400" y="516"/>
                  </a:lnTo>
                  <a:lnTo>
                    <a:pt x="422" y="528"/>
                  </a:lnTo>
                  <a:lnTo>
                    <a:pt x="479" y="564"/>
                  </a:lnTo>
                  <a:lnTo>
                    <a:pt x="617" y="644"/>
                  </a:lnTo>
                  <a:lnTo>
                    <a:pt x="652" y="662"/>
                  </a:lnTo>
                  <a:lnTo>
                    <a:pt x="686" y="682"/>
                  </a:lnTo>
                  <a:lnTo>
                    <a:pt x="859" y="772"/>
                  </a:lnTo>
                  <a:lnTo>
                    <a:pt x="1067" y="868"/>
                  </a:lnTo>
                  <a:lnTo>
                    <a:pt x="1274" y="952"/>
                  </a:lnTo>
                  <a:lnTo>
                    <a:pt x="1448" y="1012"/>
                  </a:lnTo>
                  <a:lnTo>
                    <a:pt x="1624" y="1062"/>
                  </a:lnTo>
                  <a:lnTo>
                    <a:pt x="1659" y="1070"/>
                  </a:lnTo>
                  <a:lnTo>
                    <a:pt x="1695" y="1080"/>
                  </a:lnTo>
                  <a:lnTo>
                    <a:pt x="1801" y="1104"/>
                  </a:lnTo>
                  <a:lnTo>
                    <a:pt x="1837" y="1110"/>
                  </a:lnTo>
                  <a:lnTo>
                    <a:pt x="1872" y="1118"/>
                  </a:lnTo>
                  <a:lnTo>
                    <a:pt x="2018" y="1142"/>
                  </a:lnTo>
                  <a:lnTo>
                    <a:pt x="2055" y="1146"/>
                  </a:lnTo>
                  <a:lnTo>
                    <a:pt x="2092" y="1152"/>
                  </a:lnTo>
                  <a:lnTo>
                    <a:pt x="2206" y="1164"/>
                  </a:lnTo>
                  <a:lnTo>
                    <a:pt x="2244" y="1166"/>
                  </a:lnTo>
                  <a:lnTo>
                    <a:pt x="2283" y="1170"/>
                  </a:lnTo>
                  <a:lnTo>
                    <a:pt x="2480" y="1180"/>
                  </a:lnTo>
                  <a:lnTo>
                    <a:pt x="2724" y="1180"/>
                  </a:lnTo>
                  <a:lnTo>
                    <a:pt x="2923" y="1170"/>
                  </a:lnTo>
                  <a:lnTo>
                    <a:pt x="3153" y="1146"/>
                  </a:lnTo>
                  <a:lnTo>
                    <a:pt x="3300" y="1122"/>
                  </a:lnTo>
                  <a:lnTo>
                    <a:pt x="3337" y="1114"/>
                  </a:lnTo>
                  <a:lnTo>
                    <a:pt x="3373" y="1108"/>
                  </a:lnTo>
                  <a:lnTo>
                    <a:pt x="3550" y="1068"/>
                  </a:lnTo>
                  <a:lnTo>
                    <a:pt x="3758" y="1008"/>
                  </a:lnTo>
                  <a:lnTo>
                    <a:pt x="3826" y="984"/>
                  </a:lnTo>
                  <a:lnTo>
                    <a:pt x="3860" y="974"/>
                  </a:lnTo>
                  <a:lnTo>
                    <a:pt x="3894" y="960"/>
                  </a:lnTo>
                  <a:lnTo>
                    <a:pt x="3961" y="936"/>
                  </a:lnTo>
                  <a:lnTo>
                    <a:pt x="3995" y="922"/>
                  </a:lnTo>
                  <a:lnTo>
                    <a:pt x="4028" y="910"/>
                  </a:lnTo>
                  <a:lnTo>
                    <a:pt x="4095" y="882"/>
                  </a:lnTo>
                  <a:lnTo>
                    <a:pt x="4128" y="866"/>
                  </a:lnTo>
                  <a:lnTo>
                    <a:pt x="4162" y="852"/>
                  </a:lnTo>
                  <a:lnTo>
                    <a:pt x="4332" y="772"/>
                  </a:lnTo>
                  <a:lnTo>
                    <a:pt x="4472" y="700"/>
                  </a:lnTo>
                  <a:lnTo>
                    <a:pt x="4554" y="654"/>
                  </a:lnTo>
                  <a:lnTo>
                    <a:pt x="2503" y="654"/>
                  </a:lnTo>
                  <a:lnTo>
                    <a:pt x="2455" y="652"/>
                  </a:lnTo>
                  <a:lnTo>
                    <a:pt x="2406" y="652"/>
                  </a:lnTo>
                  <a:lnTo>
                    <a:pt x="2358" y="648"/>
                  </a:lnTo>
                  <a:lnTo>
                    <a:pt x="2263" y="644"/>
                  </a:lnTo>
                  <a:lnTo>
                    <a:pt x="2121" y="632"/>
                  </a:lnTo>
                  <a:lnTo>
                    <a:pt x="2075" y="626"/>
                  </a:lnTo>
                  <a:lnTo>
                    <a:pt x="2029" y="622"/>
                  </a:lnTo>
                  <a:lnTo>
                    <a:pt x="1937" y="610"/>
                  </a:lnTo>
                  <a:lnTo>
                    <a:pt x="1891" y="602"/>
                  </a:lnTo>
                  <a:lnTo>
                    <a:pt x="1846" y="596"/>
                  </a:lnTo>
                  <a:lnTo>
                    <a:pt x="1756" y="580"/>
                  </a:lnTo>
                  <a:lnTo>
                    <a:pt x="1712" y="570"/>
                  </a:lnTo>
                  <a:lnTo>
                    <a:pt x="1667" y="562"/>
                  </a:lnTo>
                  <a:lnTo>
                    <a:pt x="1581" y="542"/>
                  </a:lnTo>
                  <a:lnTo>
                    <a:pt x="1538" y="534"/>
                  </a:lnTo>
                  <a:lnTo>
                    <a:pt x="1376" y="494"/>
                  </a:lnTo>
                  <a:lnTo>
                    <a:pt x="1263" y="464"/>
                  </a:lnTo>
                  <a:lnTo>
                    <a:pt x="1156" y="434"/>
                  </a:lnTo>
                  <a:lnTo>
                    <a:pt x="1121" y="422"/>
                  </a:lnTo>
                  <a:lnTo>
                    <a:pt x="1055" y="402"/>
                  </a:lnTo>
                  <a:lnTo>
                    <a:pt x="1023" y="392"/>
                  </a:lnTo>
                  <a:lnTo>
                    <a:pt x="992" y="380"/>
                  </a:lnTo>
                  <a:lnTo>
                    <a:pt x="961" y="370"/>
                  </a:lnTo>
                  <a:lnTo>
                    <a:pt x="931" y="358"/>
                  </a:lnTo>
                  <a:lnTo>
                    <a:pt x="902" y="348"/>
                  </a:lnTo>
                  <a:lnTo>
                    <a:pt x="872" y="336"/>
                  </a:lnTo>
                  <a:lnTo>
                    <a:pt x="843" y="326"/>
                  </a:lnTo>
                  <a:lnTo>
                    <a:pt x="785" y="302"/>
                  </a:lnTo>
                  <a:lnTo>
                    <a:pt x="756" y="292"/>
                  </a:lnTo>
                  <a:lnTo>
                    <a:pt x="581" y="220"/>
                  </a:lnTo>
                  <a:lnTo>
                    <a:pt x="552" y="206"/>
                  </a:lnTo>
                  <a:lnTo>
                    <a:pt x="493" y="182"/>
                  </a:lnTo>
                  <a:lnTo>
                    <a:pt x="434" y="154"/>
                  </a:lnTo>
                  <a:lnTo>
                    <a:pt x="404" y="142"/>
                  </a:lnTo>
                  <a:lnTo>
                    <a:pt x="314" y="100"/>
                  </a:lnTo>
                  <a:lnTo>
                    <a:pt x="285" y="88"/>
                  </a:lnTo>
                  <a:lnTo>
                    <a:pt x="259" y="76"/>
                  </a:lnTo>
                  <a:lnTo>
                    <a:pt x="234" y="64"/>
                  </a:lnTo>
                  <a:lnTo>
                    <a:pt x="210" y="54"/>
                  </a:lnTo>
                  <a:lnTo>
                    <a:pt x="189" y="44"/>
                  </a:lnTo>
                  <a:lnTo>
                    <a:pt x="169" y="36"/>
                  </a:lnTo>
                  <a:lnTo>
                    <a:pt x="150" y="28"/>
                  </a:lnTo>
                  <a:lnTo>
                    <a:pt x="133" y="22"/>
                  </a:lnTo>
                  <a:lnTo>
                    <a:pt x="118" y="16"/>
                  </a:lnTo>
                  <a:lnTo>
                    <a:pt x="104" y="12"/>
                  </a:lnTo>
                  <a:lnTo>
                    <a:pt x="92" y="8"/>
                  </a:lnTo>
                  <a:lnTo>
                    <a:pt x="81" y="4"/>
                  </a:lnTo>
                  <a:lnTo>
                    <a:pt x="71" y="2"/>
                  </a:lnTo>
                </a:path>
              </a:pathLst>
            </a:custGeom>
            <a:grpFill/>
            <a:ln w="9525">
              <a:solidFill>
                <a:srgbClr val="E7E8E8"/>
              </a:solidFill>
              <a:round/>
              <a:headEnd/>
              <a:tailEnd/>
            </a:ln>
          </p:spPr>
          <p:txBody>
            <a:bodyPr/>
            <a:lstStyle/>
            <a:p>
              <a:pPr>
                <a:defRPr/>
              </a:pPr>
              <a:endParaRPr lang="fr-FR"/>
            </a:p>
          </p:txBody>
        </p:sp>
        <p:sp>
          <p:nvSpPr>
            <p:cNvPr id="24" name="Freeform 11"/>
            <p:cNvSpPr>
              <a:spLocks/>
            </p:cNvSpPr>
            <p:nvPr/>
          </p:nvSpPr>
          <p:spPr bwMode="auto">
            <a:xfrm>
              <a:off x="3353" y="7829"/>
              <a:ext cx="5198" cy="1180"/>
            </a:xfrm>
            <a:custGeom>
              <a:avLst/>
              <a:gdLst>
                <a:gd name="T0" fmla="+- 0 8470 3353"/>
                <a:gd name="T1" fmla="*/ T0 w 5198"/>
                <a:gd name="T2" fmla="+- 0 7831 7829"/>
                <a:gd name="T3" fmla="*/ 7831 h 1180"/>
                <a:gd name="T4" fmla="+- 0 8452 3353"/>
                <a:gd name="T5" fmla="*/ T4 w 5198"/>
                <a:gd name="T6" fmla="+- 0 7837 7829"/>
                <a:gd name="T7" fmla="*/ 7837 h 1180"/>
                <a:gd name="T8" fmla="+- 0 8426 3353"/>
                <a:gd name="T9" fmla="*/ T8 w 5198"/>
                <a:gd name="T10" fmla="+- 0 7847 7829"/>
                <a:gd name="T11" fmla="*/ 7847 h 1180"/>
                <a:gd name="T12" fmla="+- 0 8391 3353"/>
                <a:gd name="T13" fmla="*/ T12 w 5198"/>
                <a:gd name="T14" fmla="+- 0 7863 7829"/>
                <a:gd name="T15" fmla="*/ 7863 h 1180"/>
                <a:gd name="T16" fmla="+- 0 8348 3353"/>
                <a:gd name="T17" fmla="*/ T16 w 5198"/>
                <a:gd name="T18" fmla="+- 0 7881 7829"/>
                <a:gd name="T19" fmla="*/ 7881 h 1180"/>
                <a:gd name="T20" fmla="+- 0 8297 3353"/>
                <a:gd name="T21" fmla="*/ T20 w 5198"/>
                <a:gd name="T22" fmla="+- 0 7905 7829"/>
                <a:gd name="T23" fmla="*/ 7905 h 1180"/>
                <a:gd name="T24" fmla="+- 0 8238 3353"/>
                <a:gd name="T25" fmla="*/ T24 w 5198"/>
                <a:gd name="T26" fmla="+- 0 7931 7829"/>
                <a:gd name="T27" fmla="*/ 7931 h 1180"/>
                <a:gd name="T28" fmla="+- 0 8153 3353"/>
                <a:gd name="T29" fmla="*/ T28 w 5198"/>
                <a:gd name="T30" fmla="+- 0 7971 7829"/>
                <a:gd name="T31" fmla="*/ 7971 h 1180"/>
                <a:gd name="T32" fmla="+- 0 8047 3353"/>
                <a:gd name="T33" fmla="*/ T32 w 5198"/>
                <a:gd name="T34" fmla="+- 0 8017 7829"/>
                <a:gd name="T35" fmla="*/ 8017 h 1180"/>
                <a:gd name="T36" fmla="+- 0 7964 3353"/>
                <a:gd name="T37" fmla="*/ T36 w 5198"/>
                <a:gd name="T38" fmla="+- 0 8051 7829"/>
                <a:gd name="T39" fmla="*/ 8051 h 1180"/>
                <a:gd name="T40" fmla="+- 0 7877 3353"/>
                <a:gd name="T41" fmla="*/ T40 w 5198"/>
                <a:gd name="T42" fmla="+- 0 8085 7829"/>
                <a:gd name="T43" fmla="*/ 8085 h 1180"/>
                <a:gd name="T44" fmla="+- 0 7788 3353"/>
                <a:gd name="T45" fmla="*/ T44 w 5198"/>
                <a:gd name="T46" fmla="+- 0 8119 7829"/>
                <a:gd name="T47" fmla="*/ 8119 h 1180"/>
                <a:gd name="T48" fmla="+- 0 7727 3353"/>
                <a:gd name="T49" fmla="*/ T48 w 5198"/>
                <a:gd name="T50" fmla="+- 0 8141 7829"/>
                <a:gd name="T51" fmla="*/ 8141 h 1180"/>
                <a:gd name="T52" fmla="+- 0 7567 3353"/>
                <a:gd name="T53" fmla="*/ T52 w 5198"/>
                <a:gd name="T54" fmla="+- 0 8199 7829"/>
                <a:gd name="T55" fmla="*/ 8199 h 1180"/>
                <a:gd name="T56" fmla="+- 0 7430 3353"/>
                <a:gd name="T57" fmla="*/ T56 w 5198"/>
                <a:gd name="T58" fmla="+- 0 8245 7829"/>
                <a:gd name="T59" fmla="*/ 8245 h 1180"/>
                <a:gd name="T60" fmla="+- 0 7321 3353"/>
                <a:gd name="T61" fmla="*/ T60 w 5198"/>
                <a:gd name="T62" fmla="+- 0 8279 7829"/>
                <a:gd name="T63" fmla="*/ 8279 h 1180"/>
                <a:gd name="T64" fmla="+- 0 7246 3353"/>
                <a:gd name="T65" fmla="*/ T64 w 5198"/>
                <a:gd name="T66" fmla="+- 0 8301 7829"/>
                <a:gd name="T67" fmla="*/ 8301 h 1180"/>
                <a:gd name="T68" fmla="+- 0 7128 3353"/>
                <a:gd name="T69" fmla="*/ T68 w 5198"/>
                <a:gd name="T70" fmla="+- 0 8333 7829"/>
                <a:gd name="T71" fmla="*/ 8333 h 1180"/>
                <a:gd name="T72" fmla="+- 0 6877 3353"/>
                <a:gd name="T73" fmla="*/ T72 w 5198"/>
                <a:gd name="T74" fmla="+- 0 8391 7829"/>
                <a:gd name="T75" fmla="*/ 8391 h 1180"/>
                <a:gd name="T76" fmla="+- 0 6656 3353"/>
                <a:gd name="T77" fmla="*/ T76 w 5198"/>
                <a:gd name="T78" fmla="+- 0 8433 7829"/>
                <a:gd name="T79" fmla="*/ 8433 h 1180"/>
                <a:gd name="T80" fmla="+- 0 6289 3353"/>
                <a:gd name="T81" fmla="*/ T80 w 5198"/>
                <a:gd name="T82" fmla="+- 0 8473 7829"/>
                <a:gd name="T83" fmla="*/ 8473 h 1180"/>
                <a:gd name="T84" fmla="+- 0 6195 3353"/>
                <a:gd name="T85" fmla="*/ T84 w 5198"/>
                <a:gd name="T86" fmla="+- 0 8479 7829"/>
                <a:gd name="T87" fmla="*/ 8479 h 1180"/>
                <a:gd name="T88" fmla="+- 0 6099 3353"/>
                <a:gd name="T89" fmla="*/ T88 w 5198"/>
                <a:gd name="T90" fmla="+- 0 8481 7829"/>
                <a:gd name="T91" fmla="*/ 8481 h 1180"/>
                <a:gd name="T92" fmla="+- 0 7907 3353"/>
                <a:gd name="T93" fmla="*/ T92 w 5198"/>
                <a:gd name="T94" fmla="+- 0 8483 7829"/>
                <a:gd name="T95" fmla="*/ 8483 h 1180"/>
                <a:gd name="T96" fmla="+- 0 8006 3353"/>
                <a:gd name="T97" fmla="*/ T96 w 5198"/>
                <a:gd name="T98" fmla="+- 0 8427 7829"/>
                <a:gd name="T99" fmla="*/ 8427 h 1180"/>
                <a:gd name="T100" fmla="+- 0 8081 3353"/>
                <a:gd name="T101" fmla="*/ T100 w 5198"/>
                <a:gd name="T102" fmla="+- 0 8385 7829"/>
                <a:gd name="T103" fmla="*/ 8385 h 1180"/>
                <a:gd name="T104" fmla="+- 0 8140 3353"/>
                <a:gd name="T105" fmla="*/ T104 w 5198"/>
                <a:gd name="T106" fmla="+- 0 8347 7829"/>
                <a:gd name="T107" fmla="*/ 8347 h 1180"/>
                <a:gd name="T108" fmla="+- 0 8181 3353"/>
                <a:gd name="T109" fmla="*/ T108 w 5198"/>
                <a:gd name="T110" fmla="+- 0 8321 7829"/>
                <a:gd name="T111" fmla="*/ 8321 h 1180"/>
                <a:gd name="T112" fmla="+- 0 8220 3353"/>
                <a:gd name="T113" fmla="*/ T112 w 5198"/>
                <a:gd name="T114" fmla="+- 0 8297 7829"/>
                <a:gd name="T115" fmla="*/ 8297 h 1180"/>
                <a:gd name="T116" fmla="+- 0 8256 3353"/>
                <a:gd name="T117" fmla="*/ T116 w 5198"/>
                <a:gd name="T118" fmla="+- 0 8271 7829"/>
                <a:gd name="T119" fmla="*/ 8271 h 1180"/>
                <a:gd name="T120" fmla="+- 0 8289 3353"/>
                <a:gd name="T121" fmla="*/ T120 w 5198"/>
                <a:gd name="T122" fmla="+- 0 8249 7829"/>
                <a:gd name="T123" fmla="*/ 8249 h 1180"/>
                <a:gd name="T124" fmla="+- 0 8320 3353"/>
                <a:gd name="T125" fmla="*/ T124 w 5198"/>
                <a:gd name="T126" fmla="+- 0 8227 7829"/>
                <a:gd name="T127" fmla="*/ 8227 h 1180"/>
                <a:gd name="T128" fmla="+- 0 8386 3353"/>
                <a:gd name="T129" fmla="*/ T128 w 5198"/>
                <a:gd name="T130" fmla="+- 0 8175 7829"/>
                <a:gd name="T131" fmla="*/ 8175 h 1180"/>
                <a:gd name="T132" fmla="+- 0 8423 3353"/>
                <a:gd name="T133" fmla="*/ T132 w 5198"/>
                <a:gd name="T134" fmla="+- 0 8143 7829"/>
                <a:gd name="T135" fmla="*/ 8143 h 1180"/>
                <a:gd name="T136" fmla="+- 0 8454 3353"/>
                <a:gd name="T137" fmla="*/ T136 w 5198"/>
                <a:gd name="T138" fmla="+- 0 8117 7829"/>
                <a:gd name="T139" fmla="*/ 8117 h 1180"/>
                <a:gd name="T140" fmla="+- 0 8510 3353"/>
                <a:gd name="T141" fmla="*/ T140 w 5198"/>
                <a:gd name="T142" fmla="+- 0 8057 7829"/>
                <a:gd name="T143" fmla="*/ 8057 h 1180"/>
                <a:gd name="T144" fmla="+- 0 8552 3353"/>
                <a:gd name="T145" fmla="*/ T144 w 5198"/>
                <a:gd name="T146" fmla="+- 0 7939 7829"/>
                <a:gd name="T147" fmla="*/ 7939 h 1180"/>
                <a:gd name="T148" fmla="+- 0 8525 3353"/>
                <a:gd name="T149" fmla="*/ T148 w 5198"/>
                <a:gd name="T150" fmla="+- 0 7849 7829"/>
                <a:gd name="T151" fmla="*/ 7849 h 1180"/>
                <a:gd name="T152" fmla="+- 0 8476 3353"/>
                <a:gd name="T153" fmla="*/ T152 w 5198"/>
                <a:gd name="T154" fmla="+- 0 7829 7829"/>
                <a:gd name="T155" fmla="*/ 7829 h 11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Lst>
              <a:rect l="0" t="0" r="r" b="b"/>
              <a:pathLst>
                <a:path w="5198" h="1180">
                  <a:moveTo>
                    <a:pt x="5123" y="0"/>
                  </a:moveTo>
                  <a:lnTo>
                    <a:pt x="5117" y="2"/>
                  </a:lnTo>
                  <a:lnTo>
                    <a:pt x="5109" y="4"/>
                  </a:lnTo>
                  <a:lnTo>
                    <a:pt x="5099" y="8"/>
                  </a:lnTo>
                  <a:lnTo>
                    <a:pt x="5087" y="12"/>
                  </a:lnTo>
                  <a:lnTo>
                    <a:pt x="5073" y="18"/>
                  </a:lnTo>
                  <a:lnTo>
                    <a:pt x="5056" y="26"/>
                  </a:lnTo>
                  <a:lnTo>
                    <a:pt x="5038" y="34"/>
                  </a:lnTo>
                  <a:lnTo>
                    <a:pt x="5018" y="42"/>
                  </a:lnTo>
                  <a:lnTo>
                    <a:pt x="4995" y="52"/>
                  </a:lnTo>
                  <a:lnTo>
                    <a:pt x="4971" y="64"/>
                  </a:lnTo>
                  <a:lnTo>
                    <a:pt x="4944" y="76"/>
                  </a:lnTo>
                  <a:lnTo>
                    <a:pt x="4915" y="88"/>
                  </a:lnTo>
                  <a:lnTo>
                    <a:pt x="4885" y="102"/>
                  </a:lnTo>
                  <a:lnTo>
                    <a:pt x="4852" y="118"/>
                  </a:lnTo>
                  <a:lnTo>
                    <a:pt x="4800" y="142"/>
                  </a:lnTo>
                  <a:lnTo>
                    <a:pt x="4774" y="152"/>
                  </a:lnTo>
                  <a:lnTo>
                    <a:pt x="4694" y="188"/>
                  </a:lnTo>
                  <a:lnTo>
                    <a:pt x="4666" y="198"/>
                  </a:lnTo>
                  <a:lnTo>
                    <a:pt x="4611" y="222"/>
                  </a:lnTo>
                  <a:lnTo>
                    <a:pt x="4582" y="232"/>
                  </a:lnTo>
                  <a:lnTo>
                    <a:pt x="4524" y="256"/>
                  </a:lnTo>
                  <a:lnTo>
                    <a:pt x="4495" y="266"/>
                  </a:lnTo>
                  <a:lnTo>
                    <a:pt x="4435" y="290"/>
                  </a:lnTo>
                  <a:lnTo>
                    <a:pt x="4404" y="300"/>
                  </a:lnTo>
                  <a:lnTo>
                    <a:pt x="4374" y="312"/>
                  </a:lnTo>
                  <a:lnTo>
                    <a:pt x="4247" y="360"/>
                  </a:lnTo>
                  <a:lnTo>
                    <a:pt x="4214" y="370"/>
                  </a:lnTo>
                  <a:lnTo>
                    <a:pt x="4112" y="406"/>
                  </a:lnTo>
                  <a:lnTo>
                    <a:pt x="4077" y="416"/>
                  </a:lnTo>
                  <a:lnTo>
                    <a:pt x="4005" y="440"/>
                  </a:lnTo>
                  <a:lnTo>
                    <a:pt x="3968" y="450"/>
                  </a:lnTo>
                  <a:lnTo>
                    <a:pt x="3931" y="462"/>
                  </a:lnTo>
                  <a:lnTo>
                    <a:pt x="3893" y="472"/>
                  </a:lnTo>
                  <a:lnTo>
                    <a:pt x="3854" y="484"/>
                  </a:lnTo>
                  <a:lnTo>
                    <a:pt x="3775" y="504"/>
                  </a:lnTo>
                  <a:lnTo>
                    <a:pt x="3567" y="554"/>
                  </a:lnTo>
                  <a:lnTo>
                    <a:pt x="3524" y="562"/>
                  </a:lnTo>
                  <a:lnTo>
                    <a:pt x="3480" y="572"/>
                  </a:lnTo>
                  <a:lnTo>
                    <a:pt x="3303" y="604"/>
                  </a:lnTo>
                  <a:lnTo>
                    <a:pt x="3122" y="628"/>
                  </a:lnTo>
                  <a:lnTo>
                    <a:pt x="2936" y="644"/>
                  </a:lnTo>
                  <a:lnTo>
                    <a:pt x="2889" y="646"/>
                  </a:lnTo>
                  <a:lnTo>
                    <a:pt x="2842" y="650"/>
                  </a:lnTo>
                  <a:lnTo>
                    <a:pt x="2794" y="652"/>
                  </a:lnTo>
                  <a:lnTo>
                    <a:pt x="2746" y="652"/>
                  </a:lnTo>
                  <a:lnTo>
                    <a:pt x="2698" y="654"/>
                  </a:lnTo>
                  <a:lnTo>
                    <a:pt x="4554" y="654"/>
                  </a:lnTo>
                  <a:lnTo>
                    <a:pt x="4616" y="620"/>
                  </a:lnTo>
                  <a:lnTo>
                    <a:pt x="4653" y="598"/>
                  </a:lnTo>
                  <a:lnTo>
                    <a:pt x="4690" y="578"/>
                  </a:lnTo>
                  <a:lnTo>
                    <a:pt x="4728" y="556"/>
                  </a:lnTo>
                  <a:lnTo>
                    <a:pt x="4766" y="532"/>
                  </a:lnTo>
                  <a:lnTo>
                    <a:pt x="4787" y="518"/>
                  </a:lnTo>
                  <a:lnTo>
                    <a:pt x="4808" y="506"/>
                  </a:lnTo>
                  <a:lnTo>
                    <a:pt x="4828" y="492"/>
                  </a:lnTo>
                  <a:lnTo>
                    <a:pt x="4848" y="480"/>
                  </a:lnTo>
                  <a:lnTo>
                    <a:pt x="4867" y="468"/>
                  </a:lnTo>
                  <a:lnTo>
                    <a:pt x="4885" y="454"/>
                  </a:lnTo>
                  <a:lnTo>
                    <a:pt x="4903" y="442"/>
                  </a:lnTo>
                  <a:lnTo>
                    <a:pt x="4920" y="432"/>
                  </a:lnTo>
                  <a:lnTo>
                    <a:pt x="4936" y="420"/>
                  </a:lnTo>
                  <a:lnTo>
                    <a:pt x="4952" y="408"/>
                  </a:lnTo>
                  <a:lnTo>
                    <a:pt x="4967" y="398"/>
                  </a:lnTo>
                  <a:lnTo>
                    <a:pt x="4982" y="386"/>
                  </a:lnTo>
                  <a:lnTo>
                    <a:pt x="5033" y="346"/>
                  </a:lnTo>
                  <a:lnTo>
                    <a:pt x="5045" y="336"/>
                  </a:lnTo>
                  <a:lnTo>
                    <a:pt x="5070" y="314"/>
                  </a:lnTo>
                  <a:lnTo>
                    <a:pt x="5086" y="300"/>
                  </a:lnTo>
                  <a:lnTo>
                    <a:pt x="5101" y="288"/>
                  </a:lnTo>
                  <a:lnTo>
                    <a:pt x="5116" y="274"/>
                  </a:lnTo>
                  <a:lnTo>
                    <a:pt x="5157" y="228"/>
                  </a:lnTo>
                  <a:lnTo>
                    <a:pt x="5187" y="176"/>
                  </a:lnTo>
                  <a:lnTo>
                    <a:pt x="5199" y="110"/>
                  </a:lnTo>
                  <a:lnTo>
                    <a:pt x="5196" y="80"/>
                  </a:lnTo>
                  <a:lnTo>
                    <a:pt x="5172" y="20"/>
                  </a:lnTo>
                  <a:lnTo>
                    <a:pt x="5142" y="2"/>
                  </a:lnTo>
                  <a:lnTo>
                    <a:pt x="5123" y="0"/>
                  </a:lnTo>
                </a:path>
              </a:pathLst>
            </a:custGeom>
            <a:grpFill/>
            <a:ln w="9525">
              <a:solidFill>
                <a:srgbClr val="E7E8E8"/>
              </a:solidFill>
              <a:round/>
              <a:headEnd/>
              <a:tailEnd/>
            </a:ln>
          </p:spPr>
          <p:txBody>
            <a:bodyPr/>
            <a:lstStyle/>
            <a:p>
              <a:pPr>
                <a:defRPr/>
              </a:pPr>
              <a:endParaRPr lang="fr-FR"/>
            </a:p>
          </p:txBody>
        </p:sp>
      </p:grpSp>
      <p:sp>
        <p:nvSpPr>
          <p:cNvPr id="1027" name="Espace réservé du texte 2"/>
          <p:cNvSpPr>
            <a:spLocks noGrp="1"/>
          </p:cNvSpPr>
          <p:nvPr>
            <p:ph type="body" idx="1"/>
          </p:nvPr>
        </p:nvSpPr>
        <p:spPr bwMode="auto">
          <a:xfrm>
            <a:off x="1062046" y="1200151"/>
            <a:ext cx="7624753" cy="33944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smtClean="0"/>
              <a:t>Quatrième </a:t>
            </a:r>
            <a:r>
              <a:rPr lang="fr-FR" dirty="0"/>
              <a:t>niveau</a:t>
            </a:r>
          </a:p>
          <a:p>
            <a:pPr lvl="4"/>
            <a:r>
              <a:rPr lang="fr-FR" dirty="0"/>
              <a:t>Cinquième niveau</a:t>
            </a:r>
          </a:p>
        </p:txBody>
      </p:sp>
      <p:sp>
        <p:nvSpPr>
          <p:cNvPr id="12" name="Espace réservé du pied de page 11"/>
          <p:cNvSpPr>
            <a:spLocks noGrp="1"/>
          </p:cNvSpPr>
          <p:nvPr>
            <p:ph type="ftr" sz="quarter" idx="3"/>
          </p:nvPr>
        </p:nvSpPr>
        <p:spPr>
          <a:xfrm>
            <a:off x="1691266" y="128587"/>
            <a:ext cx="6664768" cy="301229"/>
          </a:xfrm>
          <a:prstGeom prst="rect">
            <a:avLst/>
          </a:prstGeom>
        </p:spPr>
        <p:txBody>
          <a:bodyPr vert="horz" wrap="square" lIns="91440" tIns="45720" rIns="91440" bIns="45720" numCol="1" anchor="ctr" anchorCtr="0" compatLnSpc="1">
            <a:prstTxWarp prst="textNoShape">
              <a:avLst/>
            </a:prstTxWarp>
          </a:bodyPr>
          <a:lstStyle>
            <a:lvl1pPr marL="0" marR="0" indent="0" algn="l" defTabSz="457200" rtl="0" eaLnBrk="1" fontAlgn="base" latinLnBrk="0" hangingPunct="1">
              <a:lnSpc>
                <a:spcPct val="100000"/>
              </a:lnSpc>
              <a:spcBef>
                <a:spcPct val="0"/>
              </a:spcBef>
              <a:spcAft>
                <a:spcPct val="0"/>
              </a:spcAft>
              <a:buClrTx/>
              <a:buSzTx/>
              <a:buFontTx/>
              <a:buNone/>
              <a:tabLst/>
              <a:defRPr sz="1000" b="0">
                <a:solidFill>
                  <a:schemeClr val="bg1">
                    <a:lumMod val="65000"/>
                  </a:schemeClr>
                </a:solidFill>
                <a:latin typeface="Verdana"/>
                <a:cs typeface="Verdana"/>
              </a:defRPr>
            </a:lvl1pPr>
          </a:lstStyle>
          <a:p>
            <a:pPr>
              <a:defRPr/>
            </a:pPr>
            <a:r>
              <a:rPr lang="fr-FR" dirty="0" smtClean="0"/>
              <a:t>Une force pour le territoire</a:t>
            </a:r>
          </a:p>
        </p:txBody>
      </p:sp>
      <p:sp>
        <p:nvSpPr>
          <p:cNvPr id="5" name="Ellipse 4"/>
          <p:cNvSpPr>
            <a:spLocks/>
          </p:cNvSpPr>
          <p:nvPr/>
        </p:nvSpPr>
        <p:spPr>
          <a:xfrm>
            <a:off x="8479987" y="178317"/>
            <a:ext cx="214824" cy="216000"/>
          </a:xfrm>
          <a:prstGeom prst="ellipse">
            <a:avLst/>
          </a:prstGeom>
          <a:solidFill>
            <a:srgbClr val="313E5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pic>
        <p:nvPicPr>
          <p:cNvPr id="1030" name="Image 3" descr="LOGO_AMU_RVB.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57201" y="108347"/>
            <a:ext cx="1013714" cy="3483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Espace réservé du numéro de diapositive 12"/>
          <p:cNvSpPr>
            <a:spLocks noGrp="1"/>
          </p:cNvSpPr>
          <p:nvPr>
            <p:ph type="sldNum" sz="quarter" idx="4"/>
          </p:nvPr>
        </p:nvSpPr>
        <p:spPr>
          <a:xfrm>
            <a:off x="8356034" y="225029"/>
            <a:ext cx="454025" cy="10596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b="1">
                <a:solidFill>
                  <a:schemeClr val="bg1"/>
                </a:solidFill>
                <a:latin typeface="Arial"/>
                <a:cs typeface="Arial"/>
              </a:defRPr>
            </a:lvl1pPr>
          </a:lstStyle>
          <a:p>
            <a:pPr>
              <a:defRPr/>
            </a:pPr>
            <a:fld id="{6B5D263F-7ACE-9740-9441-ACD31CB0F002}" type="slidenum">
              <a:rPr lang="fr-FR"/>
              <a:pPr>
                <a:defRPr/>
              </a:pPr>
              <a:t>‹N°›</a:t>
            </a:fld>
            <a:endParaRPr lang="fr-FR" dirty="0"/>
          </a:p>
        </p:txBody>
      </p:sp>
      <p:cxnSp>
        <p:nvCxnSpPr>
          <p:cNvPr id="9" name="Connecteur droit 8"/>
          <p:cNvCxnSpPr/>
          <p:nvPr/>
        </p:nvCxnSpPr>
        <p:spPr>
          <a:xfrm flipV="1">
            <a:off x="8583045" y="-146447"/>
            <a:ext cx="0" cy="34171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1028" name="Espace réservé du titre 9"/>
          <p:cNvSpPr>
            <a:spLocks noGrp="1"/>
          </p:cNvSpPr>
          <p:nvPr>
            <p:ph type="title"/>
          </p:nvPr>
        </p:nvSpPr>
        <p:spPr bwMode="auto">
          <a:xfrm>
            <a:off x="457200" y="608037"/>
            <a:ext cx="8229600" cy="482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fr-FR" dirty="0"/>
              <a:t>Cliquez et modifiez le titre</a:t>
            </a:r>
          </a:p>
        </p:txBody>
      </p:sp>
      <p:cxnSp>
        <p:nvCxnSpPr>
          <p:cNvPr id="15" name="Connecteur droit 14"/>
          <p:cNvCxnSpPr/>
          <p:nvPr/>
        </p:nvCxnSpPr>
        <p:spPr>
          <a:xfrm flipH="1">
            <a:off x="2" y="712805"/>
            <a:ext cx="585430" cy="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91351" r:id="rId1"/>
    <p:sldLayoutId id="2147491352" r:id="rId2"/>
    <p:sldLayoutId id="2147491340" r:id="rId3"/>
    <p:sldLayoutId id="2147491353" r:id="rId4"/>
    <p:sldLayoutId id="2147491341" r:id="rId5"/>
    <p:sldLayoutId id="2147491342" r:id="rId6"/>
    <p:sldLayoutId id="2147491343" r:id="rId7"/>
    <p:sldLayoutId id="2147491344" r:id="rId8"/>
    <p:sldLayoutId id="2147491345" r:id="rId9"/>
    <p:sldLayoutId id="2147491346" r:id="rId10"/>
    <p:sldLayoutId id="2147491347" r:id="rId11"/>
    <p:sldLayoutId id="2147491348" r:id="rId12"/>
    <p:sldLayoutId id="2147491349" r:id="rId13"/>
  </p:sldLayoutIdLst>
  <p:timing>
    <p:tnLst>
      <p:par>
        <p:cTn id="1" dur="indefinite" restart="never" nodeType="tmRoot"/>
      </p:par>
    </p:tnLst>
  </p:timing>
  <p:hf hdr="0" dt="0"/>
  <p:txStyles>
    <p:titleStyle>
      <a:lvl1pPr algn="l" defTabSz="457200" rtl="0" eaLnBrk="1" fontAlgn="base" hangingPunct="1">
        <a:spcBef>
          <a:spcPct val="0"/>
        </a:spcBef>
        <a:spcAft>
          <a:spcPct val="0"/>
        </a:spcAft>
        <a:defRPr sz="2600" b="1" kern="1200">
          <a:solidFill>
            <a:srgbClr val="313E56"/>
          </a:solidFill>
          <a:uFill>
            <a:solidFill>
              <a:schemeClr val="bg1"/>
            </a:solidFill>
          </a:uFill>
          <a:latin typeface="Arial"/>
          <a:ea typeface="ＭＳ Ｐゴシック" charset="-128"/>
          <a:cs typeface="Arial"/>
        </a:defRPr>
      </a:lvl1pPr>
      <a:lvl2pPr algn="l" defTabSz="457200" rtl="0" eaLnBrk="1" fontAlgn="base" hangingPunct="1">
        <a:spcBef>
          <a:spcPct val="0"/>
        </a:spcBef>
        <a:spcAft>
          <a:spcPct val="0"/>
        </a:spcAft>
        <a:defRPr sz="2600" b="1">
          <a:solidFill>
            <a:srgbClr val="313E56"/>
          </a:solidFill>
          <a:latin typeface="Arial" charset="0"/>
          <a:ea typeface="ＭＳ Ｐゴシック" charset="-128"/>
          <a:cs typeface="Verdana" pitchFamily="34" charset="0"/>
        </a:defRPr>
      </a:lvl2pPr>
      <a:lvl3pPr algn="l" defTabSz="457200" rtl="0" eaLnBrk="1" fontAlgn="base" hangingPunct="1">
        <a:spcBef>
          <a:spcPct val="0"/>
        </a:spcBef>
        <a:spcAft>
          <a:spcPct val="0"/>
        </a:spcAft>
        <a:defRPr sz="2600" b="1">
          <a:solidFill>
            <a:srgbClr val="313E56"/>
          </a:solidFill>
          <a:latin typeface="Arial" charset="0"/>
          <a:ea typeface="ＭＳ Ｐゴシック" charset="-128"/>
          <a:cs typeface="Verdana" pitchFamily="34" charset="0"/>
        </a:defRPr>
      </a:lvl3pPr>
      <a:lvl4pPr algn="l" defTabSz="457200" rtl="0" eaLnBrk="1" fontAlgn="base" hangingPunct="1">
        <a:spcBef>
          <a:spcPct val="0"/>
        </a:spcBef>
        <a:spcAft>
          <a:spcPct val="0"/>
        </a:spcAft>
        <a:defRPr sz="2600" b="1">
          <a:solidFill>
            <a:srgbClr val="313E56"/>
          </a:solidFill>
          <a:latin typeface="Arial" charset="0"/>
          <a:ea typeface="ＭＳ Ｐゴシック" charset="-128"/>
          <a:cs typeface="Verdana" pitchFamily="34" charset="0"/>
        </a:defRPr>
      </a:lvl4pPr>
      <a:lvl5pPr algn="l" defTabSz="457200" rtl="0" eaLnBrk="1" fontAlgn="base" hangingPunct="1">
        <a:spcBef>
          <a:spcPct val="0"/>
        </a:spcBef>
        <a:spcAft>
          <a:spcPct val="0"/>
        </a:spcAft>
        <a:defRPr sz="2600" b="1">
          <a:solidFill>
            <a:srgbClr val="313E56"/>
          </a:solidFill>
          <a:latin typeface="Arial" charset="0"/>
          <a:ea typeface="ＭＳ Ｐゴシック" charset="-128"/>
          <a:cs typeface="Verdana" pitchFamily="34" charset="0"/>
        </a:defRPr>
      </a:lvl5pPr>
      <a:lvl6pPr marL="457200" algn="l" defTabSz="457200" rtl="0" eaLnBrk="1" fontAlgn="base" hangingPunct="1">
        <a:spcBef>
          <a:spcPct val="0"/>
        </a:spcBef>
        <a:spcAft>
          <a:spcPct val="0"/>
        </a:spcAft>
        <a:defRPr sz="2600" b="1">
          <a:solidFill>
            <a:srgbClr val="2663B4"/>
          </a:solidFill>
          <a:latin typeface="Verdana" charset="0"/>
          <a:ea typeface="ＭＳ Ｐゴシック" charset="-128"/>
        </a:defRPr>
      </a:lvl6pPr>
      <a:lvl7pPr marL="914400" algn="l" defTabSz="457200" rtl="0" eaLnBrk="1" fontAlgn="base" hangingPunct="1">
        <a:spcBef>
          <a:spcPct val="0"/>
        </a:spcBef>
        <a:spcAft>
          <a:spcPct val="0"/>
        </a:spcAft>
        <a:defRPr sz="2600" b="1">
          <a:solidFill>
            <a:srgbClr val="2663B4"/>
          </a:solidFill>
          <a:latin typeface="Verdana" charset="0"/>
          <a:ea typeface="ＭＳ Ｐゴシック" charset="-128"/>
        </a:defRPr>
      </a:lvl7pPr>
      <a:lvl8pPr marL="1371600" algn="l" defTabSz="457200" rtl="0" eaLnBrk="1" fontAlgn="base" hangingPunct="1">
        <a:spcBef>
          <a:spcPct val="0"/>
        </a:spcBef>
        <a:spcAft>
          <a:spcPct val="0"/>
        </a:spcAft>
        <a:defRPr sz="2600" b="1">
          <a:solidFill>
            <a:srgbClr val="2663B4"/>
          </a:solidFill>
          <a:latin typeface="Verdana" charset="0"/>
          <a:ea typeface="ＭＳ Ｐゴシック" charset="-128"/>
        </a:defRPr>
      </a:lvl8pPr>
      <a:lvl9pPr marL="1828800" algn="l" defTabSz="457200" rtl="0" eaLnBrk="1" fontAlgn="base" hangingPunct="1">
        <a:spcBef>
          <a:spcPct val="0"/>
        </a:spcBef>
        <a:spcAft>
          <a:spcPct val="0"/>
        </a:spcAft>
        <a:defRPr sz="2600" b="1">
          <a:solidFill>
            <a:srgbClr val="2663B4"/>
          </a:solidFill>
          <a:latin typeface="Verdana" charset="0"/>
          <a:ea typeface="ＭＳ Ｐゴシック" charset="-128"/>
        </a:defRPr>
      </a:lvl9pPr>
    </p:titleStyle>
    <p:bodyStyle>
      <a:lvl1pPr marL="0" indent="0" algn="l" defTabSz="457200" rtl="0" eaLnBrk="1" fontAlgn="base" hangingPunct="1">
        <a:spcBef>
          <a:spcPct val="20000"/>
        </a:spcBef>
        <a:spcAft>
          <a:spcPct val="0"/>
        </a:spcAft>
        <a:buFont typeface="Arial" charset="0"/>
        <a:buNone/>
        <a:defRPr sz="1400" b="0" kern="1200">
          <a:solidFill>
            <a:schemeClr val="tx1"/>
          </a:solidFill>
          <a:latin typeface="Arial"/>
          <a:ea typeface="ＭＳ Ｐゴシック" charset="-128"/>
          <a:cs typeface="Arial"/>
        </a:defRPr>
      </a:lvl1pPr>
      <a:lvl2pPr marL="914400" indent="-457200" algn="l" defTabSz="457200" rtl="0" eaLnBrk="1" fontAlgn="base" hangingPunct="1">
        <a:spcBef>
          <a:spcPct val="20000"/>
        </a:spcBef>
        <a:spcAft>
          <a:spcPct val="0"/>
        </a:spcAft>
        <a:buClr>
          <a:srgbClr val="AFB1A5"/>
        </a:buClr>
        <a:buSzPct val="100000"/>
        <a:buFont typeface="Wingdings" charset="2"/>
        <a:buChar char=""/>
        <a:defRPr sz="1400" kern="1200">
          <a:solidFill>
            <a:schemeClr val="tx1"/>
          </a:solidFill>
          <a:latin typeface="Arial"/>
          <a:ea typeface="ＭＳ Ｐゴシック" charset="-128"/>
          <a:cs typeface="Arial"/>
        </a:defRPr>
      </a:lvl2pPr>
      <a:lvl3pPr marL="1200150" indent="-285750" algn="l" defTabSz="457200" rtl="0" eaLnBrk="1" fontAlgn="base" hangingPunct="1">
        <a:spcBef>
          <a:spcPct val="20000"/>
        </a:spcBef>
        <a:spcAft>
          <a:spcPct val="0"/>
        </a:spcAft>
        <a:buClr>
          <a:srgbClr val="AFB1A5"/>
        </a:buClr>
        <a:buSzPct val="130000"/>
        <a:buFont typeface="Arial"/>
        <a:buChar char="•"/>
        <a:defRPr sz="14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Clr>
          <a:srgbClr val="AFB1A5"/>
        </a:buClr>
        <a:buSzPct val="100000"/>
        <a:buFont typeface="Lucida Grande"/>
        <a:buChar char="»"/>
        <a:defRPr sz="140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Clr>
          <a:srgbClr val="AFB1A5"/>
        </a:buClr>
        <a:buSzPct val="90000"/>
        <a:buFont typeface="Lucida Grande"/>
        <a:buChar char="-"/>
        <a:defRPr sz="14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3.png"/><Relationship Id="rId5" Type="http://schemas.openxmlformats.org/officeDocument/2006/relationships/slideLayout" Target="../slideLayouts/slideLayout4.xml"/><Relationship Id="rId4" Type="http://schemas.openxmlformats.org/officeDocument/2006/relationships/tags" Target="../tags/tag34.xml"/></Relationships>
</file>

<file path=ppt/slides/_rels/slide11.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3.png"/><Relationship Id="rId5" Type="http://schemas.openxmlformats.org/officeDocument/2006/relationships/slideLayout" Target="../slideLayouts/slideLayout4.xml"/><Relationship Id="rId4" Type="http://schemas.openxmlformats.org/officeDocument/2006/relationships/tags" Target="../tags/tag38.xml"/></Relationships>
</file>

<file path=ppt/slides/_rels/slide12.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3.png"/><Relationship Id="rId5" Type="http://schemas.openxmlformats.org/officeDocument/2006/relationships/slideLayout" Target="../slideLayouts/slideLayout4.xml"/><Relationship Id="rId4" Type="http://schemas.openxmlformats.org/officeDocument/2006/relationships/tags" Target="../tags/tag42.xml"/></Relationships>
</file>

<file path=ppt/slides/_rels/slide13.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3.png"/><Relationship Id="rId5" Type="http://schemas.openxmlformats.org/officeDocument/2006/relationships/slideLayout" Target="../slideLayouts/slideLayout4.xml"/><Relationship Id="rId4" Type="http://schemas.openxmlformats.org/officeDocument/2006/relationships/tags" Target="../tags/tag46.xml"/></Relationships>
</file>

<file path=ppt/slides/_rels/slide14.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3.png"/><Relationship Id="rId5" Type="http://schemas.openxmlformats.org/officeDocument/2006/relationships/slideLayout" Target="../slideLayouts/slideLayout4.xml"/><Relationship Id="rId4" Type="http://schemas.openxmlformats.org/officeDocument/2006/relationships/tags" Target="../tags/tag50.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3.png"/><Relationship Id="rId5" Type="http://schemas.openxmlformats.org/officeDocument/2006/relationships/slideLayout" Target="../slideLayouts/slideLayout4.xml"/><Relationship Id="rId4" Type="http://schemas.openxmlformats.org/officeDocument/2006/relationships/tags" Target="../tags/tag5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slideLayout" Target="../slideLayouts/slideLayout4.xml"/><Relationship Id="rId4" Type="http://schemas.openxmlformats.org/officeDocument/2006/relationships/tags" Target="../tags/tag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image" Target="../media/image3.png"/><Relationship Id="rId4"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3.png"/><Relationship Id="rId5" Type="http://schemas.openxmlformats.org/officeDocument/2006/relationships/slideLayout" Target="../slideLayouts/slideLayout4.xml"/><Relationship Id="rId4" Type="http://schemas.openxmlformats.org/officeDocument/2006/relationships/tags" Target="../tags/tag63.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png"/><Relationship Id="rId5" Type="http://schemas.openxmlformats.org/officeDocument/2006/relationships/slideLayout" Target="../slideLayouts/slideLayout4.xml"/><Relationship Id="rId4" Type="http://schemas.openxmlformats.org/officeDocument/2006/relationships/tags" Target="../tags/tag1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3.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png"/><Relationship Id="rId5" Type="http://schemas.openxmlformats.org/officeDocument/2006/relationships/slideLayout" Target="../slideLayouts/slideLayout4.xml"/><Relationship Id="rId4" Type="http://schemas.openxmlformats.org/officeDocument/2006/relationships/tags" Target="../tags/tag15.xml"/></Relationships>
</file>

<file path=ppt/slides/_rels/slide6.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3.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6.png"/><Relationship Id="rId5" Type="http://schemas.openxmlformats.org/officeDocument/2006/relationships/slideLayout" Target="../slideLayouts/slideLayout4.xml"/><Relationship Id="rId4" Type="http://schemas.openxmlformats.org/officeDocument/2006/relationships/tags" Target="../tags/tag19.xml"/></Relationships>
</file>

<file path=ppt/slides/_rels/slide7.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3.png"/><Relationship Id="rId4"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3.png"/><Relationship Id="rId5" Type="http://schemas.openxmlformats.org/officeDocument/2006/relationships/slideLayout" Target="../slideLayouts/slideLayout4.xml"/><Relationship Id="rId4" Type="http://schemas.openxmlformats.org/officeDocument/2006/relationships/tags" Target="../tags/tag26.xml"/></Relationships>
</file>

<file path=ppt/slides/_rels/slide9.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3.png"/><Relationship Id="rId5" Type="http://schemas.openxmlformats.org/officeDocument/2006/relationships/slideLayout" Target="../slideLayouts/slideLayout4.xml"/><Relationship Id="rId4" Type="http://schemas.openxmlformats.org/officeDocument/2006/relationships/tags" Target="../tags/tag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685800" y="1762343"/>
            <a:ext cx="7772400" cy="1184788"/>
          </a:xfrm>
        </p:spPr>
        <p:txBody>
          <a:bodyPr/>
          <a:lstStyle/>
          <a:p>
            <a:r>
              <a:rPr lang="fr-FR" sz="3200" dirty="0" smtClean="0"/>
              <a:t>Formation DSI Module 4</a:t>
            </a:r>
            <a:br>
              <a:rPr lang="fr-FR" sz="3200" dirty="0" smtClean="0"/>
            </a:br>
            <a:r>
              <a:rPr lang="fr-FR" sz="3200" dirty="0" smtClean="0"/>
              <a:t>(démarche qualité) </a:t>
            </a:r>
            <a:endParaRPr lang="fr-FR" sz="3200" dirty="0"/>
          </a:p>
        </p:txBody>
      </p:sp>
      <p:sp>
        <p:nvSpPr>
          <p:cNvPr id="3" name="Sous-titre 2"/>
          <p:cNvSpPr>
            <a:spLocks noGrp="1"/>
          </p:cNvSpPr>
          <p:nvPr>
            <p:ph type="subTitle" idx="1"/>
            <p:custDataLst>
              <p:tags r:id="rId2"/>
            </p:custDataLst>
          </p:nvPr>
        </p:nvSpPr>
        <p:spPr>
          <a:xfrm>
            <a:off x="1371600" y="3072121"/>
            <a:ext cx="6400800" cy="1855114"/>
          </a:xfrm>
        </p:spPr>
        <p:txBody>
          <a:bodyPr/>
          <a:lstStyle/>
          <a:p>
            <a:r>
              <a:rPr lang="fr-FR" sz="2000" i="1" dirty="0"/>
              <a:t>L’audit interne </a:t>
            </a:r>
            <a:endParaRPr lang="fr-FR" sz="2000" i="1" dirty="0" smtClean="0"/>
          </a:p>
          <a:p>
            <a:r>
              <a:rPr lang="fr-FR" sz="2000" i="1" dirty="0" smtClean="0"/>
              <a:t> </a:t>
            </a:r>
            <a:r>
              <a:rPr lang="fr-FR" sz="2000" i="1" dirty="0"/>
              <a:t>la mise en œuvre par l’université d’Aix-Marseille</a:t>
            </a:r>
            <a:endParaRPr lang="fr-FR" sz="2000" dirty="0"/>
          </a:p>
        </p:txBody>
      </p:sp>
      <p:sp>
        <p:nvSpPr>
          <p:cNvPr id="4" name="Espace réservé du numéro de diapositive 3"/>
          <p:cNvSpPr>
            <a:spLocks noGrp="1"/>
          </p:cNvSpPr>
          <p:nvPr>
            <p:ph type="sldNum" sz="quarter" idx="10"/>
            <p:custDataLst>
              <p:tags r:id="rId3"/>
            </p:custDataLst>
          </p:nvPr>
        </p:nvSpPr>
        <p:spPr/>
        <p:txBody>
          <a:bodyPr/>
          <a:lstStyle/>
          <a:p>
            <a:pPr>
              <a:defRPr/>
            </a:pPr>
            <a:fld id="{FFD1EE9B-3B4B-FA4C-A80D-5BB5E5798D7C}" type="slidenum">
              <a:rPr lang="fr-FR" smtClean="0"/>
              <a:pPr>
                <a:defRPr/>
              </a:pPr>
              <a:t>1</a:t>
            </a:fld>
            <a:endParaRPr lang="fr-FR"/>
          </a:p>
        </p:txBody>
      </p:sp>
      <p:pic>
        <p:nvPicPr>
          <p:cNvPr id="5" name="Image 4"/>
          <p:cNvPicPr>
            <a:picLocks noChangeAspect="1"/>
          </p:cNvPicPr>
          <p:nvPr/>
        </p:nvPicPr>
        <p:blipFill>
          <a:blip r:embed="rId5"/>
          <a:stretch>
            <a:fillRect/>
          </a:stretch>
        </p:blipFill>
        <p:spPr>
          <a:xfrm>
            <a:off x="3653974" y="3842153"/>
            <a:ext cx="1983818" cy="1244015"/>
          </a:xfrm>
          <a:prstGeom prst="rect">
            <a:avLst/>
          </a:prstGeom>
        </p:spPr>
      </p:pic>
    </p:spTree>
    <p:extLst>
      <p:ext uri="{BB962C8B-B14F-4D97-AF65-F5344CB8AC3E}">
        <p14:creationId xmlns:p14="http://schemas.microsoft.com/office/powerpoint/2010/main" val="12463362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idx="1"/>
            <p:custDataLst>
              <p:tags r:id="rId1"/>
            </p:custDataLst>
            <p:extLst>
              <p:ext uri="{D42A27DB-BD31-4B8C-83A1-F6EECF244321}">
                <p14:modId xmlns:p14="http://schemas.microsoft.com/office/powerpoint/2010/main" val="1965496482"/>
              </p:ext>
            </p:extLst>
          </p:nvPr>
        </p:nvGraphicFramePr>
        <p:xfrm>
          <a:off x="587940" y="1894616"/>
          <a:ext cx="7115970" cy="1419485"/>
        </p:xfrm>
        <a:graphic>
          <a:graphicData uri="http://schemas.openxmlformats.org/drawingml/2006/table">
            <a:tbl>
              <a:tblPr/>
              <a:tblGrid>
                <a:gridCol w="2004714">
                  <a:extLst>
                    <a:ext uri="{9D8B030D-6E8A-4147-A177-3AD203B41FA5}">
                      <a16:colId xmlns:a16="http://schemas.microsoft.com/office/drawing/2014/main" val="3675618749"/>
                    </a:ext>
                  </a:extLst>
                </a:gridCol>
                <a:gridCol w="2555628">
                  <a:extLst>
                    <a:ext uri="{9D8B030D-6E8A-4147-A177-3AD203B41FA5}">
                      <a16:colId xmlns:a16="http://schemas.microsoft.com/office/drawing/2014/main" val="4187620700"/>
                    </a:ext>
                  </a:extLst>
                </a:gridCol>
                <a:gridCol w="2555628">
                  <a:extLst>
                    <a:ext uri="{9D8B030D-6E8A-4147-A177-3AD203B41FA5}">
                      <a16:colId xmlns:a16="http://schemas.microsoft.com/office/drawing/2014/main" val="4154652959"/>
                    </a:ext>
                  </a:extLst>
                </a:gridCol>
              </a:tblGrid>
              <a:tr h="365846">
                <a:tc>
                  <a:txBody>
                    <a:bodyPr/>
                    <a:lstStyle/>
                    <a:p>
                      <a:pPr algn="ctr" fontAlgn="ctr"/>
                      <a:r>
                        <a:rPr lang="fr-FR" sz="800" b="1" i="0" u="none" strike="noStrike">
                          <a:solidFill>
                            <a:srgbClr val="000000"/>
                          </a:solidFill>
                          <a:effectLst/>
                          <a:latin typeface="Verdana" panose="020B0604030504040204" pitchFamily="34" charset="0"/>
                        </a:rPr>
                        <a:t>&gt; 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Verdana" panose="020B0604030504040204" pitchFamily="34" charset="0"/>
                        </a:rPr>
                        <a:t>Fréquent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effectLst/>
                          <a:latin typeface="Verdana" panose="020B0604030504040204" pitchFamily="34" charset="0"/>
                        </a:rPr>
                        <a:t>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8405391"/>
                  </a:ext>
                </a:extLst>
              </a:tr>
              <a:tr h="351213">
                <a:tc>
                  <a:txBody>
                    <a:bodyPr/>
                    <a:lstStyle/>
                    <a:p>
                      <a:pPr algn="ctr" fontAlgn="ctr"/>
                      <a:r>
                        <a:rPr lang="fr-FR" sz="800" b="1" i="0" u="none" strike="noStrike">
                          <a:solidFill>
                            <a:srgbClr val="000000"/>
                          </a:solidFill>
                          <a:effectLst/>
                          <a:latin typeface="Verdana" panose="020B0604030504040204" pitchFamily="34" charset="0"/>
                        </a:rPr>
                        <a:t>20-50%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Verdana" panose="020B0604030504040204" pitchFamily="34" charset="0"/>
                        </a:rPr>
                        <a:t>Probable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effectLst/>
                          <a:latin typeface="Verdana" panose="020B0604030504040204" pitchFamily="34"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2608111"/>
                  </a:ext>
                </a:extLst>
              </a:tr>
              <a:tr h="351213">
                <a:tc>
                  <a:txBody>
                    <a:bodyPr/>
                    <a:lstStyle/>
                    <a:p>
                      <a:pPr algn="ctr" fontAlgn="ctr"/>
                      <a:r>
                        <a:rPr lang="fr-FR" sz="800" b="1" i="0" u="none" strike="noStrike">
                          <a:solidFill>
                            <a:srgbClr val="000000"/>
                          </a:solidFill>
                          <a:effectLst/>
                          <a:latin typeface="Verdana" panose="020B0604030504040204" pitchFamily="34" charset="0"/>
                        </a:rPr>
                        <a:t>5-20%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Verdana" panose="020B0604030504040204" pitchFamily="34" charset="0"/>
                        </a:rPr>
                        <a:t>Peu probable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effectLst/>
                          <a:latin typeface="Verdana" panose="020B060403050404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617111"/>
                  </a:ext>
                </a:extLst>
              </a:tr>
              <a:tr h="351213">
                <a:tc>
                  <a:txBody>
                    <a:bodyPr/>
                    <a:lstStyle/>
                    <a:p>
                      <a:pPr algn="ctr" fontAlgn="ctr"/>
                      <a:r>
                        <a:rPr lang="fr-FR" sz="800" b="1" i="0" u="none" strike="noStrike" dirty="0">
                          <a:solidFill>
                            <a:srgbClr val="000000"/>
                          </a:solidFill>
                          <a:effectLst/>
                          <a:latin typeface="Verdana" panose="020B0604030504040204" pitchFamily="34" charset="0"/>
                        </a:rPr>
                        <a:t>&lt;5%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Verdana" panose="020B0604030504040204" pitchFamily="34" charset="0"/>
                        </a:rPr>
                        <a:t>Exceptionnel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1" i="0" u="none" strike="noStrike" dirty="0">
                          <a:solidFill>
                            <a:srgbClr val="000000"/>
                          </a:solidFill>
                          <a:effectLst/>
                          <a:latin typeface="Verdana" panose="020B060403050404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4106470"/>
                  </a:ext>
                </a:extLst>
              </a:tr>
            </a:tbl>
          </a:graphicData>
        </a:graphic>
      </p:graphicFrame>
      <p:sp>
        <p:nvSpPr>
          <p:cNvPr id="3" name="Titre 2"/>
          <p:cNvSpPr>
            <a:spLocks noGrp="1"/>
          </p:cNvSpPr>
          <p:nvPr>
            <p:ph type="title"/>
            <p:custDataLst>
              <p:tags r:id="rId2"/>
            </p:custDataLst>
          </p:nvPr>
        </p:nvSpPr>
        <p:spPr>
          <a:xfrm>
            <a:off x="333941" y="655381"/>
            <a:ext cx="8229600" cy="482203"/>
          </a:xfrm>
        </p:spPr>
        <p:txBody>
          <a:bodyPr/>
          <a:lstStyle/>
          <a:p>
            <a:r>
              <a:rPr lang="fr-FR" dirty="0"/>
              <a:t>❸ Probabilité de réalisation du risque</a:t>
            </a:r>
          </a:p>
        </p:txBody>
      </p:sp>
      <p:sp>
        <p:nvSpPr>
          <p:cNvPr id="4" name="Espace réservé du pied de page 3"/>
          <p:cNvSpPr>
            <a:spLocks noGrp="1"/>
          </p:cNvSpPr>
          <p:nvPr>
            <p:ph type="ftr" sz="quarter" idx="10"/>
            <p:custDataLst>
              <p:tags r:id="rId3"/>
            </p:custDataLst>
          </p:nvPr>
        </p:nvSpPr>
        <p:spPr>
          <a:xfrm>
            <a:off x="1568007" y="175931"/>
            <a:ext cx="6664768" cy="301229"/>
          </a:xfrm>
        </p:spPr>
        <p:txBody>
          <a:bodyPr/>
          <a:lstStyle/>
          <a:p>
            <a:pPr>
              <a:defRPr/>
            </a:pPr>
            <a:r>
              <a:rPr lang="fr-FR" smtClean="0"/>
              <a:t>Une force pour le territoire</a:t>
            </a:r>
            <a:endParaRPr lang="fr-FR" dirty="0" smtClean="0"/>
          </a:p>
        </p:txBody>
      </p:sp>
      <p:sp>
        <p:nvSpPr>
          <p:cNvPr id="5" name="Espace réservé du numéro de diapositive 4"/>
          <p:cNvSpPr>
            <a:spLocks noGrp="1"/>
          </p:cNvSpPr>
          <p:nvPr>
            <p:ph type="sldNum" sz="quarter" idx="11"/>
            <p:custDataLst>
              <p:tags r:id="rId4"/>
            </p:custDataLst>
          </p:nvPr>
        </p:nvSpPr>
        <p:spPr>
          <a:xfrm>
            <a:off x="8232775" y="272373"/>
            <a:ext cx="454025" cy="105965"/>
          </a:xfrm>
        </p:spPr>
        <p:txBody>
          <a:bodyPr/>
          <a:lstStyle/>
          <a:p>
            <a:pPr>
              <a:defRPr/>
            </a:pPr>
            <a:fld id="{1105F73E-D302-7A49-9D49-5CFFB39DEAD8}" type="slidenum">
              <a:rPr lang="fr-FR" smtClean="0"/>
              <a:pPr>
                <a:defRPr/>
              </a:pPr>
              <a:t>10</a:t>
            </a:fld>
            <a:endParaRPr lang="fr-FR" dirty="0"/>
          </a:p>
        </p:txBody>
      </p:sp>
      <p:pic>
        <p:nvPicPr>
          <p:cNvPr id="7" name="Image 6"/>
          <p:cNvPicPr>
            <a:picLocks noChangeAspect="1"/>
          </p:cNvPicPr>
          <p:nvPr/>
        </p:nvPicPr>
        <p:blipFill>
          <a:blip r:embed="rId6"/>
          <a:stretch>
            <a:fillRect/>
          </a:stretch>
        </p:blipFill>
        <p:spPr>
          <a:xfrm>
            <a:off x="7262899" y="40802"/>
            <a:ext cx="943054" cy="590132"/>
          </a:xfrm>
          <a:prstGeom prst="rect">
            <a:avLst/>
          </a:prstGeom>
        </p:spPr>
      </p:pic>
    </p:spTree>
    <p:extLst>
      <p:ext uri="{BB962C8B-B14F-4D97-AF65-F5344CB8AC3E}">
        <p14:creationId xmlns:p14="http://schemas.microsoft.com/office/powerpoint/2010/main" val="38803897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idx="1"/>
            <p:custDataLst>
              <p:tags r:id="rId1"/>
            </p:custDataLst>
            <p:extLst>
              <p:ext uri="{D42A27DB-BD31-4B8C-83A1-F6EECF244321}">
                <p14:modId xmlns:p14="http://schemas.microsoft.com/office/powerpoint/2010/main" val="311430813"/>
              </p:ext>
            </p:extLst>
          </p:nvPr>
        </p:nvGraphicFramePr>
        <p:xfrm>
          <a:off x="184728" y="1551708"/>
          <a:ext cx="8625329" cy="2410691"/>
        </p:xfrm>
        <a:graphic>
          <a:graphicData uri="http://schemas.openxmlformats.org/drawingml/2006/table">
            <a:tbl>
              <a:tblPr/>
              <a:tblGrid>
                <a:gridCol w="1132409">
                  <a:extLst>
                    <a:ext uri="{9D8B030D-6E8A-4147-A177-3AD203B41FA5}">
                      <a16:colId xmlns:a16="http://schemas.microsoft.com/office/drawing/2014/main" val="3500430412"/>
                    </a:ext>
                  </a:extLst>
                </a:gridCol>
                <a:gridCol w="1443606">
                  <a:extLst>
                    <a:ext uri="{9D8B030D-6E8A-4147-A177-3AD203B41FA5}">
                      <a16:colId xmlns:a16="http://schemas.microsoft.com/office/drawing/2014/main" val="204889062"/>
                    </a:ext>
                  </a:extLst>
                </a:gridCol>
                <a:gridCol w="1443606">
                  <a:extLst>
                    <a:ext uri="{9D8B030D-6E8A-4147-A177-3AD203B41FA5}">
                      <a16:colId xmlns:a16="http://schemas.microsoft.com/office/drawing/2014/main" val="1430620745"/>
                    </a:ext>
                  </a:extLst>
                </a:gridCol>
                <a:gridCol w="1151427">
                  <a:extLst>
                    <a:ext uri="{9D8B030D-6E8A-4147-A177-3AD203B41FA5}">
                      <a16:colId xmlns:a16="http://schemas.microsoft.com/office/drawing/2014/main" val="724342763"/>
                    </a:ext>
                  </a:extLst>
                </a:gridCol>
                <a:gridCol w="1151427">
                  <a:extLst>
                    <a:ext uri="{9D8B030D-6E8A-4147-A177-3AD203B41FA5}">
                      <a16:colId xmlns:a16="http://schemas.microsoft.com/office/drawing/2014/main" val="1261145016"/>
                    </a:ext>
                  </a:extLst>
                </a:gridCol>
                <a:gridCol w="1151427">
                  <a:extLst>
                    <a:ext uri="{9D8B030D-6E8A-4147-A177-3AD203B41FA5}">
                      <a16:colId xmlns:a16="http://schemas.microsoft.com/office/drawing/2014/main" val="587526953"/>
                    </a:ext>
                  </a:extLst>
                </a:gridCol>
                <a:gridCol w="1151427">
                  <a:extLst>
                    <a:ext uri="{9D8B030D-6E8A-4147-A177-3AD203B41FA5}">
                      <a16:colId xmlns:a16="http://schemas.microsoft.com/office/drawing/2014/main" val="2316288368"/>
                    </a:ext>
                  </a:extLst>
                </a:gridCol>
              </a:tblGrid>
              <a:tr h="246077">
                <a:tc>
                  <a:txBody>
                    <a:bodyPr/>
                    <a:lstStyle/>
                    <a:p>
                      <a:pPr algn="l" fontAlgn="b"/>
                      <a:endParaRPr lang="fr-FR" sz="1100" b="0" i="0" u="none" strike="noStrike" dirty="0">
                        <a:solidFill>
                          <a:srgbClr val="000000"/>
                        </a:solidFill>
                        <a:effectLst/>
                        <a:latin typeface="Calibri" panose="020F0502020204030204" pitchFamily="34" charset="0"/>
                      </a:endParaRPr>
                    </a:p>
                  </a:txBody>
                  <a:tcPr marL="4038" marR="4038" marT="4038" marB="0" anchor="b">
                    <a:lnL>
                      <a:noFill/>
                    </a:lnL>
                    <a:lnR>
                      <a:noFill/>
                    </a:lnR>
                    <a:lnT>
                      <a:noFill/>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4038" marR="4038" marT="4038" marB="0" anchor="b">
                    <a:lnL>
                      <a:noFill/>
                    </a:lnL>
                    <a:lnR>
                      <a:noFill/>
                    </a:lnR>
                    <a:lnT>
                      <a:noFill/>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4038" marR="4038" marT="4038" marB="0" anchor="b">
                    <a:lnL>
                      <a:noFill/>
                    </a:lnL>
                    <a:lnR w="6350" cap="flat" cmpd="sng" algn="ctr">
                      <a:solidFill>
                        <a:srgbClr val="000000"/>
                      </a:solidFill>
                      <a:prstDash val="solid"/>
                      <a:round/>
                      <a:headEnd type="none" w="med" len="med"/>
                      <a:tailEnd type="none" w="med" len="med"/>
                    </a:lnR>
                    <a:lnT>
                      <a:noFill/>
                    </a:lnT>
                    <a:lnB>
                      <a:noFill/>
                    </a:lnB>
                  </a:tcPr>
                </a:tc>
                <a:tc gridSpan="4">
                  <a:txBody>
                    <a:bodyPr/>
                    <a:lstStyle/>
                    <a:p>
                      <a:pPr algn="ctr" fontAlgn="ctr"/>
                      <a:r>
                        <a:rPr lang="fr-FR" sz="1100" b="1" i="0" u="none" strike="noStrike">
                          <a:solidFill>
                            <a:srgbClr val="000000"/>
                          </a:solidFill>
                          <a:effectLst/>
                          <a:latin typeface="Calibri" panose="020F0502020204030204" pitchFamily="34" charset="0"/>
                        </a:rPr>
                        <a:t>Evaluation brute de l'impact</a:t>
                      </a:r>
                    </a:p>
                  </a:txBody>
                  <a:tcPr marL="4038" marR="4038" marT="4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098842560"/>
                  </a:ext>
                </a:extLst>
              </a:tr>
              <a:tr h="249763">
                <a:tc>
                  <a:txBody>
                    <a:bodyPr/>
                    <a:lstStyle/>
                    <a:p>
                      <a:pPr algn="l" fontAlgn="b"/>
                      <a:endParaRPr lang="fr-FR" sz="1100" b="0" i="0" u="none" strike="noStrike">
                        <a:solidFill>
                          <a:srgbClr val="000000"/>
                        </a:solidFill>
                        <a:effectLst/>
                        <a:latin typeface="Calibri" panose="020F0502020204030204" pitchFamily="34" charset="0"/>
                      </a:endParaRPr>
                    </a:p>
                  </a:txBody>
                  <a:tcPr marL="4038" marR="4038" marT="4038" marB="0" anchor="b">
                    <a:lnL>
                      <a:noFill/>
                    </a:lnL>
                    <a:lnR>
                      <a:noFill/>
                    </a:lnR>
                    <a:lnT>
                      <a:noFill/>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4038" marR="4038" marT="4038" marB="0" anchor="b">
                    <a:lnL>
                      <a:noFill/>
                    </a:lnL>
                    <a:lnR>
                      <a:noFill/>
                    </a:lnR>
                    <a:lnT>
                      <a:noFill/>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4038" marR="4038" marT="40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solidFill>
                            <a:srgbClr val="000000"/>
                          </a:solidFill>
                          <a:effectLst/>
                          <a:latin typeface="Verdana" panose="020B0604030504040204" pitchFamily="34" charset="0"/>
                        </a:rPr>
                        <a:t>Mineur</a:t>
                      </a:r>
                    </a:p>
                  </a:txBody>
                  <a:tcPr marL="4038" marR="4038" marT="4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fr-FR" sz="1000" b="0" i="0" u="none" strike="noStrike">
                          <a:solidFill>
                            <a:srgbClr val="000000"/>
                          </a:solidFill>
                          <a:effectLst/>
                          <a:latin typeface="Verdana" panose="020B0604030504040204" pitchFamily="34" charset="0"/>
                        </a:rPr>
                        <a:t>Modéré</a:t>
                      </a:r>
                    </a:p>
                  </a:txBody>
                  <a:tcPr marL="4038" marR="4038" marT="4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fr-FR" sz="1000" b="0" i="0" u="none" strike="noStrike">
                          <a:solidFill>
                            <a:srgbClr val="000000"/>
                          </a:solidFill>
                          <a:effectLst/>
                          <a:latin typeface="Verdana" panose="020B0604030504040204" pitchFamily="34" charset="0"/>
                        </a:rPr>
                        <a:t>Elevé</a:t>
                      </a:r>
                    </a:p>
                  </a:txBody>
                  <a:tcPr marL="4038" marR="4038" marT="4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fr-FR" sz="1000" b="0" i="0" u="none" strike="noStrike">
                          <a:solidFill>
                            <a:srgbClr val="000000"/>
                          </a:solidFill>
                          <a:effectLst/>
                          <a:latin typeface="Verdana" panose="020B0604030504040204" pitchFamily="34" charset="0"/>
                        </a:rPr>
                        <a:t>Critique</a:t>
                      </a:r>
                    </a:p>
                  </a:txBody>
                  <a:tcPr marL="4038" marR="4038" marT="4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1675214025"/>
                  </a:ext>
                </a:extLst>
              </a:tr>
              <a:tr h="249763">
                <a:tc>
                  <a:txBody>
                    <a:bodyPr/>
                    <a:lstStyle/>
                    <a:p>
                      <a:pPr algn="l" fontAlgn="b"/>
                      <a:endParaRPr lang="fr-FR" sz="1100" b="0" i="0" u="none" strike="noStrike">
                        <a:solidFill>
                          <a:srgbClr val="000000"/>
                        </a:solidFill>
                        <a:effectLst/>
                        <a:latin typeface="Calibri" panose="020F0502020204030204" pitchFamily="34" charset="0"/>
                      </a:endParaRPr>
                    </a:p>
                  </a:txBody>
                  <a:tcPr marL="4038" marR="4038" marT="40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4038" marR="4038" marT="40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4038" marR="4038" marT="403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effectLst/>
                          <a:latin typeface="Verdana" panose="020B0604030504040204" pitchFamily="34" charset="0"/>
                        </a:rPr>
                        <a:t>1</a:t>
                      </a:r>
                    </a:p>
                  </a:txBody>
                  <a:tcPr marL="4038" marR="4038" marT="4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effectLst/>
                          <a:latin typeface="Verdana" panose="020B0604030504040204" pitchFamily="34" charset="0"/>
                        </a:rPr>
                        <a:t>2</a:t>
                      </a:r>
                    </a:p>
                  </a:txBody>
                  <a:tcPr marL="4038" marR="4038" marT="4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effectLst/>
                          <a:latin typeface="Verdana" panose="020B0604030504040204" pitchFamily="34" charset="0"/>
                        </a:rPr>
                        <a:t>3</a:t>
                      </a:r>
                    </a:p>
                  </a:txBody>
                  <a:tcPr marL="4038" marR="4038" marT="4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effectLst/>
                          <a:latin typeface="Verdana" panose="020B0604030504040204" pitchFamily="34" charset="0"/>
                        </a:rPr>
                        <a:t>4</a:t>
                      </a:r>
                    </a:p>
                  </a:txBody>
                  <a:tcPr marL="4038" marR="4038" marT="4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49697672"/>
                  </a:ext>
                </a:extLst>
              </a:tr>
              <a:tr h="416272">
                <a:tc>
                  <a:txBody>
                    <a:bodyPr/>
                    <a:lstStyle/>
                    <a:p>
                      <a:pPr algn="ctr" fontAlgn="ctr"/>
                      <a:r>
                        <a:rPr lang="fr-FR" sz="1000" b="1" i="0" u="none" strike="noStrike">
                          <a:solidFill>
                            <a:srgbClr val="000000"/>
                          </a:solidFill>
                          <a:effectLst/>
                          <a:latin typeface="Verdana" panose="020B0604030504040204" pitchFamily="34" charset="0"/>
                        </a:rPr>
                        <a:t>&gt; 50%</a:t>
                      </a:r>
                    </a:p>
                  </a:txBody>
                  <a:tcPr marL="4038" marR="4038" marT="4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Verdana" panose="020B0604030504040204" pitchFamily="34" charset="0"/>
                        </a:rPr>
                        <a:t>Fréquent</a:t>
                      </a:r>
                    </a:p>
                  </a:txBody>
                  <a:tcPr marL="4038" marR="4038" marT="4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effectLst/>
                          <a:latin typeface="Verdana" panose="020B0604030504040204" pitchFamily="34" charset="0"/>
                        </a:rPr>
                        <a:t>4</a:t>
                      </a:r>
                    </a:p>
                  </a:txBody>
                  <a:tcPr marL="4038" marR="4038" marT="40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effectLst/>
                          <a:latin typeface="Verdana" panose="020B0604030504040204" pitchFamily="34" charset="0"/>
                        </a:rPr>
                        <a:t>4</a:t>
                      </a:r>
                    </a:p>
                  </a:txBody>
                  <a:tcPr marL="4038" marR="4038" marT="40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8ED5"/>
                    </a:solidFill>
                  </a:tcPr>
                </a:tc>
                <a:tc>
                  <a:txBody>
                    <a:bodyPr/>
                    <a:lstStyle/>
                    <a:p>
                      <a:pPr algn="ctr" fontAlgn="ctr"/>
                      <a:r>
                        <a:rPr lang="fr-FR" sz="1000" b="1" i="0" u="none" strike="noStrike">
                          <a:solidFill>
                            <a:srgbClr val="000000"/>
                          </a:solidFill>
                          <a:effectLst/>
                          <a:latin typeface="Verdana" panose="020B0604030504040204" pitchFamily="34" charset="0"/>
                        </a:rPr>
                        <a:t>8</a:t>
                      </a:r>
                    </a:p>
                  </a:txBody>
                  <a:tcPr marL="4038" marR="4038" marT="4038" marB="0" anchor="ctr">
                    <a:lnL w="635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B500"/>
                    </a:solidFill>
                  </a:tcPr>
                </a:tc>
                <a:tc>
                  <a:txBody>
                    <a:bodyPr/>
                    <a:lstStyle/>
                    <a:p>
                      <a:pPr algn="ctr" fontAlgn="ctr"/>
                      <a:r>
                        <a:rPr lang="fr-FR" sz="1000" b="1" i="0" u="none" strike="noStrike">
                          <a:solidFill>
                            <a:srgbClr val="000000"/>
                          </a:solidFill>
                          <a:effectLst/>
                          <a:latin typeface="Verdana" panose="020B0604030504040204" pitchFamily="34" charset="0"/>
                        </a:rPr>
                        <a:t>12</a:t>
                      </a:r>
                    </a:p>
                  </a:txBody>
                  <a:tcPr marL="4038" marR="4038" marT="4038" marB="0" anchor="ctr">
                    <a:lnL w="1270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ctr" fontAlgn="ctr"/>
                      <a:r>
                        <a:rPr lang="fr-FR" sz="1000" b="1" i="0" u="none" strike="noStrike">
                          <a:solidFill>
                            <a:srgbClr val="000000"/>
                          </a:solidFill>
                          <a:effectLst/>
                          <a:latin typeface="Verdana" panose="020B0604030504040204" pitchFamily="34" charset="0"/>
                        </a:rPr>
                        <a:t>16</a:t>
                      </a:r>
                    </a:p>
                  </a:txBody>
                  <a:tcPr marL="4038" marR="4038" marT="40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extLst>
                  <a:ext uri="{0D108BD9-81ED-4DB2-BD59-A6C34878D82A}">
                    <a16:rowId xmlns:a16="http://schemas.microsoft.com/office/drawing/2014/main" val="1076104242"/>
                  </a:ext>
                </a:extLst>
              </a:tr>
              <a:tr h="416272">
                <a:tc>
                  <a:txBody>
                    <a:bodyPr/>
                    <a:lstStyle/>
                    <a:p>
                      <a:pPr algn="ctr" fontAlgn="ctr"/>
                      <a:r>
                        <a:rPr lang="fr-FR" sz="1000" b="1" i="0" u="none" strike="noStrike">
                          <a:solidFill>
                            <a:srgbClr val="000000"/>
                          </a:solidFill>
                          <a:effectLst/>
                          <a:latin typeface="Verdana" panose="020B0604030504040204" pitchFamily="34" charset="0"/>
                        </a:rPr>
                        <a:t>20-50%</a:t>
                      </a:r>
                    </a:p>
                  </a:txBody>
                  <a:tcPr marL="4038" marR="4038" marT="4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fontAlgn="ctr"/>
                      <a:r>
                        <a:rPr lang="fr-FR" sz="1000" b="0" i="0" u="none" strike="noStrike">
                          <a:solidFill>
                            <a:srgbClr val="000000"/>
                          </a:solidFill>
                          <a:effectLst/>
                          <a:latin typeface="Verdana" panose="020B0604030504040204" pitchFamily="34" charset="0"/>
                        </a:rPr>
                        <a:t>Probable</a:t>
                      </a:r>
                    </a:p>
                  </a:txBody>
                  <a:tcPr marL="4038" marR="4038" marT="4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fontAlgn="ctr"/>
                      <a:r>
                        <a:rPr lang="fr-FR" sz="1000" b="1" i="0" u="none" strike="noStrike">
                          <a:solidFill>
                            <a:srgbClr val="000000"/>
                          </a:solidFill>
                          <a:effectLst/>
                          <a:latin typeface="Verdana" panose="020B0604030504040204" pitchFamily="34" charset="0"/>
                        </a:rPr>
                        <a:t>3</a:t>
                      </a:r>
                    </a:p>
                  </a:txBody>
                  <a:tcPr marL="4038" marR="4038" marT="40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fontAlgn="ctr"/>
                      <a:r>
                        <a:rPr lang="fr-FR" sz="1000" b="1" i="0" u="none" strike="noStrike">
                          <a:solidFill>
                            <a:srgbClr val="000000"/>
                          </a:solidFill>
                          <a:effectLst/>
                          <a:latin typeface="Verdana" panose="020B0604030504040204" pitchFamily="34" charset="0"/>
                        </a:rPr>
                        <a:t>3</a:t>
                      </a:r>
                    </a:p>
                  </a:txBody>
                  <a:tcPr marL="4038" marR="4038" marT="40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558ED5"/>
                    </a:solidFill>
                  </a:tcPr>
                </a:tc>
                <a:tc>
                  <a:txBody>
                    <a:bodyPr/>
                    <a:lstStyle/>
                    <a:p>
                      <a:pPr algn="ctr" fontAlgn="ctr"/>
                      <a:r>
                        <a:rPr lang="fr-FR" sz="1000" b="1" i="0" u="none" strike="noStrike">
                          <a:solidFill>
                            <a:srgbClr val="000000"/>
                          </a:solidFill>
                          <a:effectLst/>
                          <a:latin typeface="Verdana" panose="020B0604030504040204" pitchFamily="34" charset="0"/>
                        </a:rPr>
                        <a:t>6</a:t>
                      </a:r>
                    </a:p>
                  </a:txBody>
                  <a:tcPr marL="4038" marR="4038" marT="4038" marB="0" anchor="ctr">
                    <a:lnL w="635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EEB500"/>
                    </a:solidFill>
                  </a:tcPr>
                </a:tc>
                <a:tc>
                  <a:txBody>
                    <a:bodyPr/>
                    <a:lstStyle/>
                    <a:p>
                      <a:pPr algn="ctr" fontAlgn="ctr"/>
                      <a:r>
                        <a:rPr lang="fr-FR" sz="1000" b="1" i="0" u="none" strike="noStrike">
                          <a:solidFill>
                            <a:srgbClr val="000000"/>
                          </a:solidFill>
                          <a:effectLst/>
                          <a:latin typeface="Verdana" panose="020B0604030504040204" pitchFamily="34" charset="0"/>
                        </a:rPr>
                        <a:t>9</a:t>
                      </a:r>
                    </a:p>
                  </a:txBody>
                  <a:tcPr marL="4038" marR="4038" marT="4038" marB="0" anchor="ctr">
                    <a:lnL w="1270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EEB500"/>
                    </a:solidFill>
                  </a:tcPr>
                </a:tc>
                <a:tc>
                  <a:txBody>
                    <a:bodyPr/>
                    <a:lstStyle/>
                    <a:p>
                      <a:pPr algn="ctr" fontAlgn="ctr"/>
                      <a:r>
                        <a:rPr lang="fr-FR" sz="1000" b="1" i="0" u="none" strike="noStrike">
                          <a:solidFill>
                            <a:srgbClr val="000000"/>
                          </a:solidFill>
                          <a:effectLst/>
                          <a:latin typeface="Verdana" panose="020B0604030504040204" pitchFamily="34" charset="0"/>
                        </a:rPr>
                        <a:t>12</a:t>
                      </a:r>
                    </a:p>
                  </a:txBody>
                  <a:tcPr marL="4038" marR="4038" marT="40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C0504D"/>
                    </a:solidFill>
                  </a:tcPr>
                </a:tc>
                <a:extLst>
                  <a:ext uri="{0D108BD9-81ED-4DB2-BD59-A6C34878D82A}">
                    <a16:rowId xmlns:a16="http://schemas.microsoft.com/office/drawing/2014/main" val="2421681330"/>
                  </a:ext>
                </a:extLst>
              </a:tr>
              <a:tr h="416272">
                <a:tc>
                  <a:txBody>
                    <a:bodyPr/>
                    <a:lstStyle/>
                    <a:p>
                      <a:pPr algn="ctr" fontAlgn="ctr"/>
                      <a:r>
                        <a:rPr lang="fr-FR" sz="1000" b="1" i="0" u="none" strike="noStrike">
                          <a:solidFill>
                            <a:srgbClr val="000000"/>
                          </a:solidFill>
                          <a:effectLst/>
                          <a:latin typeface="Verdana" panose="020B0604030504040204" pitchFamily="34" charset="0"/>
                        </a:rPr>
                        <a:t>5-20%</a:t>
                      </a:r>
                    </a:p>
                  </a:txBody>
                  <a:tcPr marL="4038" marR="4038" marT="4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Verdana" panose="020B0604030504040204" pitchFamily="34" charset="0"/>
                        </a:rPr>
                        <a:t>Peu probable</a:t>
                      </a:r>
                    </a:p>
                  </a:txBody>
                  <a:tcPr marL="4038" marR="4038" marT="4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effectLst/>
                          <a:latin typeface="Verdana" panose="020B0604030504040204" pitchFamily="34" charset="0"/>
                        </a:rPr>
                        <a:t>2</a:t>
                      </a:r>
                    </a:p>
                  </a:txBody>
                  <a:tcPr marL="4038" marR="4038" marT="40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effectLst/>
                          <a:latin typeface="Verdana" panose="020B0604030504040204" pitchFamily="34" charset="0"/>
                        </a:rPr>
                        <a:t>2</a:t>
                      </a:r>
                    </a:p>
                  </a:txBody>
                  <a:tcPr marL="4038" marR="4038" marT="40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solidFill>
                      <a:srgbClr val="BDE0FF"/>
                    </a:solidFill>
                  </a:tcPr>
                </a:tc>
                <a:tc>
                  <a:txBody>
                    <a:bodyPr/>
                    <a:lstStyle/>
                    <a:p>
                      <a:pPr algn="ctr" fontAlgn="ctr"/>
                      <a:r>
                        <a:rPr lang="fr-FR" sz="1000" b="1" i="0" u="none" strike="noStrike">
                          <a:solidFill>
                            <a:srgbClr val="000000"/>
                          </a:solidFill>
                          <a:effectLst/>
                          <a:latin typeface="Verdana" panose="020B0604030504040204" pitchFamily="34" charset="0"/>
                        </a:rPr>
                        <a:t>4</a:t>
                      </a:r>
                    </a:p>
                  </a:txBody>
                  <a:tcPr marL="4038" marR="4038" marT="4038" marB="0" anchor="ctr">
                    <a:lnL w="635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solidFill>
                      <a:srgbClr val="558ED5"/>
                    </a:solidFill>
                  </a:tcPr>
                </a:tc>
                <a:tc>
                  <a:txBody>
                    <a:bodyPr/>
                    <a:lstStyle/>
                    <a:p>
                      <a:pPr algn="ctr" fontAlgn="ctr"/>
                      <a:r>
                        <a:rPr lang="fr-FR" sz="1000" b="1" i="0" u="none" strike="noStrike">
                          <a:solidFill>
                            <a:srgbClr val="000000"/>
                          </a:solidFill>
                          <a:effectLst/>
                          <a:latin typeface="Verdana" panose="020B0604030504040204" pitchFamily="34" charset="0"/>
                        </a:rPr>
                        <a:t>6</a:t>
                      </a:r>
                    </a:p>
                  </a:txBody>
                  <a:tcPr marL="4038" marR="4038" marT="4038" marB="0" anchor="ctr">
                    <a:lnL w="1270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solidFill>
                      <a:srgbClr val="EEB500"/>
                    </a:solidFill>
                  </a:tcPr>
                </a:tc>
                <a:tc>
                  <a:txBody>
                    <a:bodyPr/>
                    <a:lstStyle/>
                    <a:p>
                      <a:pPr algn="ctr" fontAlgn="ctr"/>
                      <a:r>
                        <a:rPr lang="fr-FR" sz="1000" b="1" i="0" u="none" strike="noStrike">
                          <a:solidFill>
                            <a:srgbClr val="000000"/>
                          </a:solidFill>
                          <a:effectLst/>
                          <a:latin typeface="Verdana" panose="020B0604030504040204" pitchFamily="34" charset="0"/>
                        </a:rPr>
                        <a:t>8</a:t>
                      </a:r>
                    </a:p>
                  </a:txBody>
                  <a:tcPr marL="4038" marR="4038" marT="40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solidFill>
                      <a:srgbClr val="EEB500"/>
                    </a:solidFill>
                  </a:tcPr>
                </a:tc>
                <a:extLst>
                  <a:ext uri="{0D108BD9-81ED-4DB2-BD59-A6C34878D82A}">
                    <a16:rowId xmlns:a16="http://schemas.microsoft.com/office/drawing/2014/main" val="744031958"/>
                  </a:ext>
                </a:extLst>
              </a:tr>
              <a:tr h="416272">
                <a:tc>
                  <a:txBody>
                    <a:bodyPr/>
                    <a:lstStyle/>
                    <a:p>
                      <a:pPr algn="ctr" fontAlgn="ctr"/>
                      <a:r>
                        <a:rPr lang="fr-FR" sz="1000" b="1" i="0" u="none" strike="noStrike">
                          <a:solidFill>
                            <a:srgbClr val="000000"/>
                          </a:solidFill>
                          <a:effectLst/>
                          <a:latin typeface="Verdana" panose="020B0604030504040204" pitchFamily="34" charset="0"/>
                        </a:rPr>
                        <a:t>&lt;5%</a:t>
                      </a:r>
                    </a:p>
                  </a:txBody>
                  <a:tcPr marL="4038" marR="4038" marT="4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Verdana" panose="020B0604030504040204" pitchFamily="34" charset="0"/>
                        </a:rPr>
                        <a:t>Exceptionnel</a:t>
                      </a:r>
                    </a:p>
                  </a:txBody>
                  <a:tcPr marL="4038" marR="4038" marT="4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effectLst/>
                          <a:latin typeface="Verdana" panose="020B0604030504040204" pitchFamily="34" charset="0"/>
                        </a:rPr>
                        <a:t>1</a:t>
                      </a:r>
                    </a:p>
                  </a:txBody>
                  <a:tcPr marL="4038" marR="4038" marT="40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effectLst/>
                          <a:latin typeface="Verdana" panose="020B0604030504040204" pitchFamily="34" charset="0"/>
                        </a:rPr>
                        <a:t>1</a:t>
                      </a:r>
                    </a:p>
                  </a:txBody>
                  <a:tcPr marL="4038" marR="4038" marT="40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E0FF"/>
                    </a:solidFill>
                  </a:tcPr>
                </a:tc>
                <a:tc>
                  <a:txBody>
                    <a:bodyPr/>
                    <a:lstStyle/>
                    <a:p>
                      <a:pPr algn="ctr" fontAlgn="ctr"/>
                      <a:r>
                        <a:rPr lang="fr-FR" sz="1000" b="1" i="0" u="none" strike="noStrike">
                          <a:solidFill>
                            <a:srgbClr val="000000"/>
                          </a:solidFill>
                          <a:effectLst/>
                          <a:latin typeface="Verdana" panose="020B0604030504040204" pitchFamily="34" charset="0"/>
                        </a:rPr>
                        <a:t>2</a:t>
                      </a:r>
                    </a:p>
                  </a:txBody>
                  <a:tcPr marL="4038" marR="4038" marT="4038" marB="0" anchor="ctr">
                    <a:lnL w="635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E0FF"/>
                    </a:solidFill>
                  </a:tcPr>
                </a:tc>
                <a:tc>
                  <a:txBody>
                    <a:bodyPr/>
                    <a:lstStyle/>
                    <a:p>
                      <a:pPr algn="ctr" fontAlgn="ctr"/>
                      <a:r>
                        <a:rPr lang="fr-FR" sz="1000" b="1" i="0" u="none" strike="noStrike">
                          <a:solidFill>
                            <a:srgbClr val="000000"/>
                          </a:solidFill>
                          <a:effectLst/>
                          <a:latin typeface="Verdana" panose="020B0604030504040204" pitchFamily="34" charset="0"/>
                        </a:rPr>
                        <a:t>3</a:t>
                      </a:r>
                    </a:p>
                  </a:txBody>
                  <a:tcPr marL="4038" marR="4038" marT="4038" marB="0" anchor="ctr">
                    <a:lnL w="1270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58ED5"/>
                    </a:solidFill>
                  </a:tcPr>
                </a:tc>
                <a:tc>
                  <a:txBody>
                    <a:bodyPr/>
                    <a:lstStyle/>
                    <a:p>
                      <a:pPr algn="ctr" fontAlgn="ctr"/>
                      <a:r>
                        <a:rPr lang="fr-FR" sz="1000" b="1" i="0" u="none" strike="noStrike" dirty="0">
                          <a:solidFill>
                            <a:srgbClr val="000000"/>
                          </a:solidFill>
                          <a:effectLst/>
                          <a:latin typeface="Verdana" panose="020B0604030504040204" pitchFamily="34" charset="0"/>
                        </a:rPr>
                        <a:t>4</a:t>
                      </a:r>
                    </a:p>
                  </a:txBody>
                  <a:tcPr marL="4038" marR="4038" marT="40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58ED5"/>
                    </a:solidFill>
                  </a:tcPr>
                </a:tc>
                <a:extLst>
                  <a:ext uri="{0D108BD9-81ED-4DB2-BD59-A6C34878D82A}">
                    <a16:rowId xmlns:a16="http://schemas.microsoft.com/office/drawing/2014/main" val="321235924"/>
                  </a:ext>
                </a:extLst>
              </a:tr>
            </a:tbl>
          </a:graphicData>
        </a:graphic>
      </p:graphicFrame>
      <p:sp>
        <p:nvSpPr>
          <p:cNvPr id="3" name="Titre 2"/>
          <p:cNvSpPr>
            <a:spLocks noGrp="1"/>
          </p:cNvSpPr>
          <p:nvPr>
            <p:ph type="title"/>
            <p:custDataLst>
              <p:tags r:id="rId2"/>
            </p:custDataLst>
          </p:nvPr>
        </p:nvSpPr>
        <p:spPr/>
        <p:txBody>
          <a:bodyPr/>
          <a:lstStyle/>
          <a:p>
            <a:r>
              <a:rPr lang="fr-FR" dirty="0"/>
              <a:t>❹ Risque brut= ❷ x ❸</a:t>
            </a:r>
          </a:p>
        </p:txBody>
      </p:sp>
      <p:sp>
        <p:nvSpPr>
          <p:cNvPr id="4" name="Espace réservé du pied de page 3"/>
          <p:cNvSpPr>
            <a:spLocks noGrp="1"/>
          </p:cNvSpPr>
          <p:nvPr>
            <p:ph type="ftr" sz="quarter" idx="10"/>
            <p:custDataLst>
              <p:tags r:id="rId3"/>
            </p:custDataLst>
          </p:nvPr>
        </p:nvSpPr>
        <p:spPr/>
        <p:txBody>
          <a:bodyPr/>
          <a:lstStyle/>
          <a:p>
            <a:pPr>
              <a:defRPr/>
            </a:pPr>
            <a:r>
              <a:rPr lang="fr-FR" smtClean="0"/>
              <a:t>Une force pour le territoire</a:t>
            </a:r>
            <a:endParaRPr lang="fr-FR" dirty="0" smtClean="0"/>
          </a:p>
        </p:txBody>
      </p:sp>
      <p:sp>
        <p:nvSpPr>
          <p:cNvPr id="5" name="Espace réservé du numéro de diapositive 4"/>
          <p:cNvSpPr>
            <a:spLocks noGrp="1"/>
          </p:cNvSpPr>
          <p:nvPr>
            <p:ph type="sldNum" sz="quarter" idx="11"/>
            <p:custDataLst>
              <p:tags r:id="rId4"/>
            </p:custDataLst>
          </p:nvPr>
        </p:nvSpPr>
        <p:spPr/>
        <p:txBody>
          <a:bodyPr/>
          <a:lstStyle/>
          <a:p>
            <a:pPr>
              <a:defRPr/>
            </a:pPr>
            <a:fld id="{1105F73E-D302-7A49-9D49-5CFFB39DEAD8}" type="slidenum">
              <a:rPr lang="fr-FR" smtClean="0"/>
              <a:pPr>
                <a:defRPr/>
              </a:pPr>
              <a:t>11</a:t>
            </a:fld>
            <a:endParaRPr lang="fr-FR" dirty="0"/>
          </a:p>
        </p:txBody>
      </p:sp>
      <p:pic>
        <p:nvPicPr>
          <p:cNvPr id="7" name="Image 6"/>
          <p:cNvPicPr>
            <a:picLocks noChangeAspect="1"/>
          </p:cNvPicPr>
          <p:nvPr/>
        </p:nvPicPr>
        <p:blipFill>
          <a:blip r:embed="rId6"/>
          <a:stretch>
            <a:fillRect/>
          </a:stretch>
        </p:blipFill>
        <p:spPr>
          <a:xfrm>
            <a:off x="7262899" y="40802"/>
            <a:ext cx="943054" cy="590132"/>
          </a:xfrm>
          <a:prstGeom prst="rect">
            <a:avLst/>
          </a:prstGeom>
        </p:spPr>
      </p:pic>
    </p:spTree>
    <p:extLst>
      <p:ext uri="{BB962C8B-B14F-4D97-AF65-F5344CB8AC3E}">
        <p14:creationId xmlns:p14="http://schemas.microsoft.com/office/powerpoint/2010/main" val="39935581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6"/>
          <p:cNvGraphicFramePr>
            <a:graphicFrameLocks noGrp="1"/>
          </p:cNvGraphicFramePr>
          <p:nvPr>
            <p:ph idx="1"/>
            <p:custDataLst>
              <p:tags r:id="rId1"/>
            </p:custDataLst>
          </p:nvPr>
        </p:nvGraphicFramePr>
        <p:xfrm>
          <a:off x="3604419" y="2349500"/>
          <a:ext cx="2540000" cy="1095375"/>
        </p:xfrm>
        <a:graphic>
          <a:graphicData uri="http://schemas.openxmlformats.org/drawingml/2006/table">
            <a:tbl>
              <a:tblPr/>
              <a:tblGrid>
                <a:gridCol w="825500">
                  <a:extLst>
                    <a:ext uri="{9D8B030D-6E8A-4147-A177-3AD203B41FA5}">
                      <a16:colId xmlns:a16="http://schemas.microsoft.com/office/drawing/2014/main" val="192659104"/>
                    </a:ext>
                  </a:extLst>
                </a:gridCol>
                <a:gridCol w="889000">
                  <a:extLst>
                    <a:ext uri="{9D8B030D-6E8A-4147-A177-3AD203B41FA5}">
                      <a16:colId xmlns:a16="http://schemas.microsoft.com/office/drawing/2014/main" val="2404181803"/>
                    </a:ext>
                  </a:extLst>
                </a:gridCol>
                <a:gridCol w="825500">
                  <a:extLst>
                    <a:ext uri="{9D8B030D-6E8A-4147-A177-3AD203B41FA5}">
                      <a16:colId xmlns:a16="http://schemas.microsoft.com/office/drawing/2014/main" val="1439008840"/>
                    </a:ext>
                  </a:extLst>
                </a:gridCol>
              </a:tblGrid>
              <a:tr h="190500">
                <a:tc>
                  <a:txBody>
                    <a:bodyPr/>
                    <a:lstStyle/>
                    <a:p>
                      <a:pPr algn="l" fontAlgn="ctr"/>
                      <a:r>
                        <a:rPr lang="fr-FR" sz="1000" b="0" i="0" u="none" strike="noStrike">
                          <a:solidFill>
                            <a:srgbClr val="000000"/>
                          </a:solidFill>
                          <a:effectLst/>
                          <a:latin typeface="Calibri" panose="020F0502020204030204" pitchFamily="34" charset="0"/>
                        </a:rPr>
                        <a:t> </a:t>
                      </a:r>
                    </a:p>
                  </a:txBody>
                  <a:tcPr marL="7620" marR="7620" marT="762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fr-FR" sz="1000" b="1" i="0" u="none" strike="noStrike">
                          <a:solidFill>
                            <a:srgbClr val="000000"/>
                          </a:solidFill>
                          <a:effectLst/>
                          <a:latin typeface="Calibri" panose="020F0502020204030204" pitchFamily="34" charset="0"/>
                        </a:rPr>
                        <a:t>Couverture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1" i="0" u="none" strike="noStrike">
                          <a:solidFill>
                            <a:srgbClr val="000000"/>
                          </a:solidFill>
                          <a:effectLst/>
                          <a:latin typeface="Calibri" panose="020F0502020204030204" pitchFamily="34" charset="0"/>
                        </a:rPr>
                        <a:t>Coef</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4257732802"/>
                  </a:ext>
                </a:extLst>
              </a:tr>
              <a:tr h="333375">
                <a:tc>
                  <a:txBody>
                    <a:bodyPr/>
                    <a:lstStyle/>
                    <a:p>
                      <a:pPr algn="ctr" fontAlgn="ctr"/>
                      <a:r>
                        <a:rPr lang="fr-FR" sz="1000" b="1" i="0" u="none" strike="noStrike">
                          <a:solidFill>
                            <a:srgbClr val="000000"/>
                          </a:solidFill>
                          <a:effectLst/>
                          <a:latin typeface="Calibri" panose="020F050202020403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Aucune maîtrise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0781894"/>
                  </a:ext>
                </a:extLst>
              </a:tr>
              <a:tr h="190500">
                <a:tc>
                  <a:txBody>
                    <a:bodyPr/>
                    <a:lstStyle/>
                    <a:p>
                      <a:pPr algn="ctr" fontAlgn="ctr"/>
                      <a:r>
                        <a:rPr lang="fr-FR" sz="1000" b="1" i="0" u="none" strike="noStrike">
                          <a:solidFill>
                            <a:srgbClr val="000000"/>
                          </a:solidFill>
                          <a:effectLst/>
                          <a:latin typeface="Calibri" panose="020F050202020403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faible maîtrise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0,9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3956874"/>
                  </a:ext>
                </a:extLst>
              </a:tr>
              <a:tr h="190500">
                <a:tc>
                  <a:txBody>
                    <a:bodyPr/>
                    <a:lstStyle/>
                    <a:p>
                      <a:pPr algn="ctr" fontAlgn="ctr"/>
                      <a:r>
                        <a:rPr lang="fr-FR" sz="1000" b="1" i="0" u="none" strike="noStrike">
                          <a:solidFill>
                            <a:srgbClr val="000000"/>
                          </a:solidFill>
                          <a:effectLst/>
                          <a:latin typeface="Calibri" panose="020F0502020204030204" pitchFamily="34"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bonne maîtrise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0,75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129878"/>
                  </a:ext>
                </a:extLst>
              </a:tr>
              <a:tr h="190500">
                <a:tc>
                  <a:txBody>
                    <a:bodyPr/>
                    <a:lstStyle/>
                    <a:p>
                      <a:pPr algn="ctr" fontAlgn="ctr"/>
                      <a:r>
                        <a:rPr lang="fr-FR" sz="1000" b="1" i="0" u="none" strike="noStrike">
                          <a:solidFill>
                            <a:srgbClr val="000000"/>
                          </a:solidFill>
                          <a:effectLst/>
                          <a:latin typeface="Calibri" panose="020F0502020204030204" pitchFamily="34" charset="0"/>
                        </a:rPr>
                        <a:t>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totale maîtrise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panose="020F0502020204030204" pitchFamily="34" charset="0"/>
                        </a:rPr>
                        <a:t>0,6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8593094"/>
                  </a:ext>
                </a:extLst>
              </a:tr>
            </a:tbl>
          </a:graphicData>
        </a:graphic>
      </p:graphicFrame>
      <p:sp>
        <p:nvSpPr>
          <p:cNvPr id="4" name="Espace réservé du pied de page 3"/>
          <p:cNvSpPr>
            <a:spLocks noGrp="1"/>
          </p:cNvSpPr>
          <p:nvPr>
            <p:ph type="ftr" sz="quarter" idx="10"/>
            <p:custDataLst>
              <p:tags r:id="rId2"/>
            </p:custDataLst>
          </p:nvPr>
        </p:nvSpPr>
        <p:spPr/>
        <p:txBody>
          <a:bodyPr/>
          <a:lstStyle/>
          <a:p>
            <a:pPr>
              <a:defRPr/>
            </a:pPr>
            <a:r>
              <a:rPr lang="fr-FR" smtClean="0"/>
              <a:t>Une force pour le territoire</a:t>
            </a:r>
            <a:endParaRPr lang="fr-FR" dirty="0" smtClean="0"/>
          </a:p>
        </p:txBody>
      </p:sp>
      <p:sp>
        <p:nvSpPr>
          <p:cNvPr id="5" name="Espace réservé du numéro de diapositive 4"/>
          <p:cNvSpPr>
            <a:spLocks noGrp="1"/>
          </p:cNvSpPr>
          <p:nvPr>
            <p:ph type="sldNum" sz="quarter" idx="11"/>
            <p:custDataLst>
              <p:tags r:id="rId3"/>
            </p:custDataLst>
          </p:nvPr>
        </p:nvSpPr>
        <p:spPr/>
        <p:txBody>
          <a:bodyPr/>
          <a:lstStyle/>
          <a:p>
            <a:pPr>
              <a:defRPr/>
            </a:pPr>
            <a:fld id="{1105F73E-D302-7A49-9D49-5CFFB39DEAD8}" type="slidenum">
              <a:rPr lang="fr-FR" smtClean="0"/>
              <a:pPr>
                <a:defRPr/>
              </a:pPr>
              <a:t>12</a:t>
            </a:fld>
            <a:endParaRPr lang="fr-FR" dirty="0"/>
          </a:p>
        </p:txBody>
      </p:sp>
      <p:sp>
        <p:nvSpPr>
          <p:cNvPr id="6" name="CustomShape 1"/>
          <p:cNvSpPr>
            <a:spLocks noGrp="1"/>
          </p:cNvSpPr>
          <p:nvPr>
            <p:ph type="title"/>
            <p:custDataLst>
              <p:tags r:id="rId4"/>
            </p:custDataLst>
          </p:nvPr>
        </p:nvSpPr>
        <p:spPr>
          <a:prstGeom prst="rect">
            <a:avLst/>
          </a:prstGeom>
          <a:solidFill>
            <a:schemeClr val="accent3">
              <a:lumMod val="60000"/>
              <a:lumOff val="40000"/>
            </a:schemeClr>
          </a:solidFill>
          <a:ln w="9360">
            <a:solidFill>
              <a:schemeClr val="lt1">
                <a:shade val="50000"/>
              </a:schemeClr>
            </a:solidFill>
            <a:round/>
          </a:ln>
        </p:spPr>
        <p:style>
          <a:lnRef idx="0">
            <a:scrgbClr r="0" g="0" b="0"/>
          </a:lnRef>
          <a:fillRef idx="0">
            <a:scrgbClr r="0" g="0" b="0"/>
          </a:fillRef>
          <a:effectRef idx="0">
            <a:scrgbClr r="0" g="0" b="0"/>
          </a:effectRef>
          <a:fontRef idx="minor"/>
        </p:style>
        <p:txBody>
          <a:bodyPr lIns="90000" tIns="45000" rIns="90000" bIns="4500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100000"/>
              </a:lnSpc>
            </a:pPr>
            <a:r>
              <a:rPr lang="fr-FR" sz="1200" b="1" strike="noStrike">
                <a:solidFill>
                  <a:srgbClr val="000000"/>
                </a:solidFill>
                <a:latin typeface="Calibri"/>
              </a:rPr>
              <a:t>Risque net = risque brut * coef. de couverture</a:t>
            </a:r>
            <a:endParaRPr/>
          </a:p>
        </p:txBody>
      </p:sp>
      <p:pic>
        <p:nvPicPr>
          <p:cNvPr id="8" name="Image 7"/>
          <p:cNvPicPr>
            <a:picLocks noChangeAspect="1"/>
          </p:cNvPicPr>
          <p:nvPr/>
        </p:nvPicPr>
        <p:blipFill>
          <a:blip r:embed="rId6"/>
          <a:stretch>
            <a:fillRect/>
          </a:stretch>
        </p:blipFill>
        <p:spPr>
          <a:xfrm>
            <a:off x="7262899" y="40802"/>
            <a:ext cx="943054" cy="590132"/>
          </a:xfrm>
          <a:prstGeom prst="rect">
            <a:avLst/>
          </a:prstGeom>
        </p:spPr>
      </p:pic>
    </p:spTree>
    <p:extLst>
      <p:ext uri="{BB962C8B-B14F-4D97-AF65-F5344CB8AC3E}">
        <p14:creationId xmlns:p14="http://schemas.microsoft.com/office/powerpoint/2010/main" val="37690425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idx="1"/>
            <p:custDataLst>
              <p:tags r:id="rId1"/>
            </p:custDataLst>
            <p:extLst>
              <p:ext uri="{D42A27DB-BD31-4B8C-83A1-F6EECF244321}">
                <p14:modId xmlns:p14="http://schemas.microsoft.com/office/powerpoint/2010/main" val="355576280"/>
              </p:ext>
            </p:extLst>
          </p:nvPr>
        </p:nvGraphicFramePr>
        <p:xfrm>
          <a:off x="1864519" y="1636857"/>
          <a:ext cx="3501808" cy="1993479"/>
        </p:xfrm>
        <a:graphic>
          <a:graphicData uri="http://schemas.openxmlformats.org/drawingml/2006/table">
            <a:tbl>
              <a:tblPr/>
              <a:tblGrid>
                <a:gridCol w="787400">
                  <a:extLst>
                    <a:ext uri="{9D8B030D-6E8A-4147-A177-3AD203B41FA5}">
                      <a16:colId xmlns:a16="http://schemas.microsoft.com/office/drawing/2014/main" val="3164450080"/>
                    </a:ext>
                  </a:extLst>
                </a:gridCol>
                <a:gridCol w="2714408">
                  <a:extLst>
                    <a:ext uri="{9D8B030D-6E8A-4147-A177-3AD203B41FA5}">
                      <a16:colId xmlns:a16="http://schemas.microsoft.com/office/drawing/2014/main" val="107725115"/>
                    </a:ext>
                  </a:extLst>
                </a:gridCol>
              </a:tblGrid>
              <a:tr h="450561">
                <a:tc>
                  <a:txBody>
                    <a:bodyPr/>
                    <a:lstStyle/>
                    <a:p>
                      <a:pPr algn="ctr" fontAlgn="ctr"/>
                      <a:r>
                        <a:rPr lang="fr-FR" sz="1000" b="1" i="0" u="none" strike="noStrike" dirty="0">
                          <a:solidFill>
                            <a:srgbClr val="000000"/>
                          </a:solidFill>
                          <a:effectLst/>
                          <a:latin typeface="Verdana" panose="020B0604030504040204" pitchFamily="34" charset="0"/>
                        </a:rPr>
                        <a:t>1</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100" b="0" i="0" u="none" strike="noStrike" dirty="0">
                          <a:solidFill>
                            <a:srgbClr val="000000"/>
                          </a:solidFill>
                          <a:effectLst/>
                          <a:latin typeface="Calibri" panose="020F0502020204030204" pitchFamily="34" charset="0"/>
                        </a:rPr>
                        <a:t>Perte de données</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761252"/>
                  </a:ext>
                </a:extLst>
              </a:tr>
              <a:tr h="277586">
                <a:tc>
                  <a:txBody>
                    <a:bodyPr/>
                    <a:lstStyle/>
                    <a:p>
                      <a:pPr algn="ctr" fontAlgn="ctr"/>
                      <a:r>
                        <a:rPr lang="fr-FR" sz="1000" b="1" i="0" u="none" strike="noStrike">
                          <a:solidFill>
                            <a:srgbClr val="000000"/>
                          </a:solidFill>
                          <a:effectLst/>
                          <a:latin typeface="Verdana" panose="020B0604030504040204" pitchFamily="34" charset="0"/>
                        </a:rPr>
                        <a:t>2</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100" b="0" i="0" u="none" strike="noStrike" dirty="0">
                          <a:solidFill>
                            <a:srgbClr val="000000"/>
                          </a:solidFill>
                          <a:effectLst/>
                          <a:latin typeface="Calibri" panose="020F0502020204030204" pitchFamily="34" charset="0"/>
                        </a:rPr>
                        <a:t>Accès frauduleux aux données confidentielles</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1210461"/>
                  </a:ext>
                </a:extLst>
              </a:tr>
              <a:tr h="505056">
                <a:tc>
                  <a:txBody>
                    <a:bodyPr/>
                    <a:lstStyle/>
                    <a:p>
                      <a:pPr algn="ctr" fontAlgn="ctr"/>
                      <a:r>
                        <a:rPr lang="fr-FR" sz="1000" b="1" i="0" u="none" strike="noStrike">
                          <a:solidFill>
                            <a:srgbClr val="000000"/>
                          </a:solidFill>
                          <a:effectLst/>
                          <a:latin typeface="Verdana" panose="020B0604030504040204" pitchFamily="34" charset="0"/>
                        </a:rPr>
                        <a:t>3</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100" b="0" i="0" u="none" strike="noStrike" dirty="0">
                          <a:solidFill>
                            <a:srgbClr val="000000"/>
                          </a:solidFill>
                          <a:effectLst/>
                          <a:latin typeface="Calibri" panose="020F0502020204030204" pitchFamily="34" charset="0"/>
                        </a:rPr>
                        <a:t>Manque de fiabilité des outils informatiques</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2974209"/>
                  </a:ext>
                </a:extLst>
              </a:tr>
              <a:tr h="760276">
                <a:tc>
                  <a:txBody>
                    <a:bodyPr/>
                    <a:lstStyle/>
                    <a:p>
                      <a:pPr algn="ctr" fontAlgn="ctr"/>
                      <a:r>
                        <a:rPr lang="fr-FR" sz="1000" b="1" i="0" u="none" strike="noStrike">
                          <a:solidFill>
                            <a:srgbClr val="000000"/>
                          </a:solidFill>
                          <a:effectLst/>
                          <a:latin typeface="Verdana" panose="020B0604030504040204" pitchFamily="34" charset="0"/>
                        </a:rPr>
                        <a:t>4</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00" b="0" i="0" u="none" strike="noStrike" dirty="0">
                          <a:solidFill>
                            <a:srgbClr val="000000"/>
                          </a:solidFill>
                          <a:effectLst/>
                          <a:latin typeface="Verdana" panose="020B0604030504040204" pitchFamily="34" charset="0"/>
                        </a:rPr>
                        <a:t>Correspondance des moyens avec les besoins</a:t>
                      </a:r>
                    </a:p>
                  </a:txBody>
                  <a:tcPr marL="7620" marR="7620" marT="76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2053487"/>
                  </a:ext>
                </a:extLst>
              </a:tr>
            </a:tbl>
          </a:graphicData>
        </a:graphic>
      </p:graphicFrame>
      <p:sp>
        <p:nvSpPr>
          <p:cNvPr id="3" name="Titre 2"/>
          <p:cNvSpPr>
            <a:spLocks noGrp="1"/>
          </p:cNvSpPr>
          <p:nvPr>
            <p:ph type="title"/>
            <p:custDataLst>
              <p:tags r:id="rId2"/>
            </p:custDataLst>
          </p:nvPr>
        </p:nvSpPr>
        <p:spPr/>
        <p:txBody>
          <a:bodyPr/>
          <a:lstStyle/>
          <a:p>
            <a:r>
              <a:rPr lang="fr-FR" dirty="0" smtClean="0"/>
              <a:t>Cartographie DOSI</a:t>
            </a:r>
            <a:endParaRPr lang="fr-FR" dirty="0"/>
          </a:p>
        </p:txBody>
      </p:sp>
      <p:sp>
        <p:nvSpPr>
          <p:cNvPr id="4" name="Espace réservé du pied de page 3"/>
          <p:cNvSpPr>
            <a:spLocks noGrp="1"/>
          </p:cNvSpPr>
          <p:nvPr>
            <p:ph type="ftr" sz="quarter" idx="10"/>
            <p:custDataLst>
              <p:tags r:id="rId3"/>
            </p:custDataLst>
          </p:nvPr>
        </p:nvSpPr>
        <p:spPr/>
        <p:txBody>
          <a:bodyPr/>
          <a:lstStyle/>
          <a:p>
            <a:pPr>
              <a:defRPr/>
            </a:pPr>
            <a:r>
              <a:rPr lang="fr-FR" smtClean="0"/>
              <a:t>Une force pour le territoire</a:t>
            </a:r>
            <a:endParaRPr lang="fr-FR" dirty="0" smtClean="0"/>
          </a:p>
        </p:txBody>
      </p:sp>
      <p:sp>
        <p:nvSpPr>
          <p:cNvPr id="5" name="Espace réservé du numéro de diapositive 4"/>
          <p:cNvSpPr>
            <a:spLocks noGrp="1"/>
          </p:cNvSpPr>
          <p:nvPr>
            <p:ph type="sldNum" sz="quarter" idx="11"/>
            <p:custDataLst>
              <p:tags r:id="rId4"/>
            </p:custDataLst>
          </p:nvPr>
        </p:nvSpPr>
        <p:spPr/>
        <p:txBody>
          <a:bodyPr/>
          <a:lstStyle/>
          <a:p>
            <a:pPr>
              <a:defRPr/>
            </a:pPr>
            <a:fld id="{1105F73E-D302-7A49-9D49-5CFFB39DEAD8}" type="slidenum">
              <a:rPr lang="fr-FR" smtClean="0"/>
              <a:pPr>
                <a:defRPr/>
              </a:pPr>
              <a:t>13</a:t>
            </a:fld>
            <a:endParaRPr lang="fr-FR" dirty="0"/>
          </a:p>
        </p:txBody>
      </p:sp>
      <p:pic>
        <p:nvPicPr>
          <p:cNvPr id="7" name="Image 6"/>
          <p:cNvPicPr>
            <a:picLocks noChangeAspect="1"/>
          </p:cNvPicPr>
          <p:nvPr/>
        </p:nvPicPr>
        <p:blipFill>
          <a:blip r:embed="rId6"/>
          <a:stretch>
            <a:fillRect/>
          </a:stretch>
        </p:blipFill>
        <p:spPr>
          <a:xfrm>
            <a:off x="7262899" y="40802"/>
            <a:ext cx="943054" cy="590132"/>
          </a:xfrm>
          <a:prstGeom prst="rect">
            <a:avLst/>
          </a:prstGeom>
        </p:spPr>
      </p:pic>
    </p:spTree>
    <p:extLst>
      <p:ext uri="{BB962C8B-B14F-4D97-AF65-F5344CB8AC3E}">
        <p14:creationId xmlns:p14="http://schemas.microsoft.com/office/powerpoint/2010/main" val="35258403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custDataLst>
              <p:tags r:id="rId1"/>
            </p:custDataLst>
          </p:nvPr>
        </p:nvSpPr>
        <p:spPr>
          <a:xfrm>
            <a:off x="457198" y="608037"/>
            <a:ext cx="8229600" cy="482203"/>
          </a:xfrm>
        </p:spPr>
        <p:txBody>
          <a:bodyPr/>
          <a:lstStyle/>
          <a:p>
            <a:r>
              <a:rPr lang="fr-FR" dirty="0" smtClean="0"/>
              <a:t>Perte de données </a:t>
            </a:r>
            <a:endParaRPr lang="fr-FR" dirty="0"/>
          </a:p>
        </p:txBody>
      </p:sp>
      <p:sp>
        <p:nvSpPr>
          <p:cNvPr id="4" name="Espace réservé du pied de page 3"/>
          <p:cNvSpPr>
            <a:spLocks noGrp="1"/>
          </p:cNvSpPr>
          <p:nvPr>
            <p:ph type="ftr" sz="quarter" idx="10"/>
            <p:custDataLst>
              <p:tags r:id="rId2"/>
            </p:custDataLst>
          </p:nvPr>
        </p:nvSpPr>
        <p:spPr>
          <a:xfrm>
            <a:off x="1691264" y="128587"/>
            <a:ext cx="6664768" cy="301229"/>
          </a:xfrm>
        </p:spPr>
        <p:txBody>
          <a:bodyPr/>
          <a:lstStyle/>
          <a:p>
            <a:pPr>
              <a:defRPr/>
            </a:pPr>
            <a:r>
              <a:rPr lang="fr-FR" smtClean="0"/>
              <a:t>Une force pour le territoire</a:t>
            </a:r>
            <a:endParaRPr lang="fr-FR" dirty="0" smtClean="0"/>
          </a:p>
        </p:txBody>
      </p:sp>
      <p:sp>
        <p:nvSpPr>
          <p:cNvPr id="5" name="Espace réservé du numéro de diapositive 4"/>
          <p:cNvSpPr>
            <a:spLocks noGrp="1"/>
          </p:cNvSpPr>
          <p:nvPr>
            <p:ph type="sldNum" sz="quarter" idx="11"/>
            <p:custDataLst>
              <p:tags r:id="rId3"/>
            </p:custDataLst>
          </p:nvPr>
        </p:nvSpPr>
        <p:spPr>
          <a:xfrm>
            <a:off x="8356032" y="225029"/>
            <a:ext cx="454025" cy="105965"/>
          </a:xfrm>
        </p:spPr>
        <p:txBody>
          <a:bodyPr/>
          <a:lstStyle/>
          <a:p>
            <a:pPr>
              <a:defRPr/>
            </a:pPr>
            <a:fld id="{1105F73E-D302-7A49-9D49-5CFFB39DEAD8}" type="slidenum">
              <a:rPr lang="fr-FR" smtClean="0"/>
              <a:pPr>
                <a:defRPr/>
              </a:pPr>
              <a:t>14</a:t>
            </a:fld>
            <a:endParaRPr lang="fr-FR" dirty="0"/>
          </a:p>
        </p:txBody>
      </p:sp>
      <p:graphicFrame>
        <p:nvGraphicFramePr>
          <p:cNvPr id="8" name="Espace réservé du contenu 7"/>
          <p:cNvGraphicFramePr>
            <a:graphicFrameLocks noGrp="1"/>
          </p:cNvGraphicFramePr>
          <p:nvPr>
            <p:ph idx="1"/>
            <p:custDataLst>
              <p:tags r:id="rId4"/>
            </p:custDataLst>
            <p:extLst>
              <p:ext uri="{D42A27DB-BD31-4B8C-83A1-F6EECF244321}">
                <p14:modId xmlns:p14="http://schemas.microsoft.com/office/powerpoint/2010/main" val="1677336890"/>
              </p:ext>
            </p:extLst>
          </p:nvPr>
        </p:nvGraphicFramePr>
        <p:xfrm>
          <a:off x="240145" y="1268460"/>
          <a:ext cx="8446655" cy="3515976"/>
        </p:xfrm>
        <a:graphic>
          <a:graphicData uri="http://schemas.openxmlformats.org/drawingml/2006/table">
            <a:tbl>
              <a:tblPr/>
              <a:tblGrid>
                <a:gridCol w="1274619">
                  <a:extLst>
                    <a:ext uri="{9D8B030D-6E8A-4147-A177-3AD203B41FA5}">
                      <a16:colId xmlns:a16="http://schemas.microsoft.com/office/drawing/2014/main" val="759789587"/>
                    </a:ext>
                  </a:extLst>
                </a:gridCol>
                <a:gridCol w="1330036">
                  <a:extLst>
                    <a:ext uri="{9D8B030D-6E8A-4147-A177-3AD203B41FA5}">
                      <a16:colId xmlns:a16="http://schemas.microsoft.com/office/drawing/2014/main" val="3088817540"/>
                    </a:ext>
                  </a:extLst>
                </a:gridCol>
                <a:gridCol w="2500385">
                  <a:extLst>
                    <a:ext uri="{9D8B030D-6E8A-4147-A177-3AD203B41FA5}">
                      <a16:colId xmlns:a16="http://schemas.microsoft.com/office/drawing/2014/main" val="3636994131"/>
                    </a:ext>
                  </a:extLst>
                </a:gridCol>
                <a:gridCol w="696478">
                  <a:extLst>
                    <a:ext uri="{9D8B030D-6E8A-4147-A177-3AD203B41FA5}">
                      <a16:colId xmlns:a16="http://schemas.microsoft.com/office/drawing/2014/main" val="2584874430"/>
                    </a:ext>
                  </a:extLst>
                </a:gridCol>
                <a:gridCol w="622386">
                  <a:extLst>
                    <a:ext uri="{9D8B030D-6E8A-4147-A177-3AD203B41FA5}">
                      <a16:colId xmlns:a16="http://schemas.microsoft.com/office/drawing/2014/main" val="4286197136"/>
                    </a:ext>
                  </a:extLst>
                </a:gridCol>
                <a:gridCol w="281555">
                  <a:extLst>
                    <a:ext uri="{9D8B030D-6E8A-4147-A177-3AD203B41FA5}">
                      <a16:colId xmlns:a16="http://schemas.microsoft.com/office/drawing/2014/main" val="294716918"/>
                    </a:ext>
                  </a:extLst>
                </a:gridCol>
                <a:gridCol w="614976">
                  <a:extLst>
                    <a:ext uri="{9D8B030D-6E8A-4147-A177-3AD203B41FA5}">
                      <a16:colId xmlns:a16="http://schemas.microsoft.com/office/drawing/2014/main" val="3426072127"/>
                    </a:ext>
                  </a:extLst>
                </a:gridCol>
                <a:gridCol w="303783">
                  <a:extLst>
                    <a:ext uri="{9D8B030D-6E8A-4147-A177-3AD203B41FA5}">
                      <a16:colId xmlns:a16="http://schemas.microsoft.com/office/drawing/2014/main" val="1871667722"/>
                    </a:ext>
                  </a:extLst>
                </a:gridCol>
                <a:gridCol w="303783">
                  <a:extLst>
                    <a:ext uri="{9D8B030D-6E8A-4147-A177-3AD203B41FA5}">
                      <a16:colId xmlns:a16="http://schemas.microsoft.com/office/drawing/2014/main" val="2024731761"/>
                    </a:ext>
                  </a:extLst>
                </a:gridCol>
                <a:gridCol w="518654">
                  <a:extLst>
                    <a:ext uri="{9D8B030D-6E8A-4147-A177-3AD203B41FA5}">
                      <a16:colId xmlns:a16="http://schemas.microsoft.com/office/drawing/2014/main" val="147326042"/>
                    </a:ext>
                  </a:extLst>
                </a:gridCol>
              </a:tblGrid>
              <a:tr h="463228">
                <a:tc>
                  <a:txBody>
                    <a:bodyPr/>
                    <a:lstStyle/>
                    <a:p>
                      <a:pPr algn="ctr" fontAlgn="ctr"/>
                      <a:r>
                        <a:rPr lang="fr-FR" sz="900" b="1" i="0" u="none" strike="noStrike">
                          <a:solidFill>
                            <a:srgbClr val="000000"/>
                          </a:solidFill>
                          <a:effectLst/>
                          <a:latin typeface="Verdana" panose="020B0604030504040204" pitchFamily="34" charset="0"/>
                        </a:rPr>
                        <a:t>N°</a:t>
                      </a:r>
                    </a:p>
                  </a:txBody>
                  <a:tcPr marL="4841" marR="4841" marT="484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093"/>
                    </a:solidFill>
                  </a:tcPr>
                </a:tc>
                <a:tc>
                  <a:txBody>
                    <a:bodyPr/>
                    <a:lstStyle/>
                    <a:p>
                      <a:pPr algn="ctr" fontAlgn="ctr"/>
                      <a:r>
                        <a:rPr lang="fr-FR" sz="900" b="0" i="0" u="none" strike="noStrike">
                          <a:solidFill>
                            <a:srgbClr val="000000"/>
                          </a:solidFill>
                          <a:effectLst/>
                          <a:latin typeface="Verdana" panose="020B0604030504040204" pitchFamily="34" charset="0"/>
                        </a:rPr>
                        <a:t>Description</a:t>
                      </a:r>
                    </a:p>
                  </a:txBody>
                  <a:tcPr marL="4841" marR="4841" marT="484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093"/>
                    </a:solidFill>
                  </a:tcPr>
                </a:tc>
                <a:tc>
                  <a:txBody>
                    <a:bodyPr/>
                    <a:lstStyle/>
                    <a:p>
                      <a:pPr algn="ctr" fontAlgn="ctr"/>
                      <a:r>
                        <a:rPr lang="fr-FR" sz="900" b="0" i="0" u="none" strike="noStrike">
                          <a:solidFill>
                            <a:srgbClr val="000000"/>
                          </a:solidFill>
                          <a:effectLst/>
                          <a:latin typeface="Verdana" panose="020B0604030504040204" pitchFamily="34" charset="0"/>
                        </a:rPr>
                        <a:t>Description de(s) l'impact(s)</a:t>
                      </a:r>
                    </a:p>
                  </a:txBody>
                  <a:tcPr marL="4841" marR="4841" marT="484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E1FF"/>
                    </a:solidFill>
                  </a:tcPr>
                </a:tc>
                <a:tc>
                  <a:txBody>
                    <a:bodyPr/>
                    <a:lstStyle/>
                    <a:p>
                      <a:pPr algn="ctr" fontAlgn="ctr"/>
                      <a:r>
                        <a:rPr lang="fr-FR" sz="900" b="0" i="0" u="none" strike="noStrike" dirty="0">
                          <a:solidFill>
                            <a:srgbClr val="000000"/>
                          </a:solidFill>
                          <a:effectLst/>
                          <a:latin typeface="Verdana" panose="020B0604030504040204" pitchFamily="34" charset="0"/>
                        </a:rPr>
                        <a:t>Type</a:t>
                      </a:r>
                    </a:p>
                  </a:txBody>
                  <a:tcPr marL="4841" marR="4841" marT="4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E1FF"/>
                    </a:solidFill>
                  </a:tcPr>
                </a:tc>
                <a:tc gridSpan="2">
                  <a:txBody>
                    <a:bodyPr/>
                    <a:lstStyle/>
                    <a:p>
                      <a:pPr algn="ctr" fontAlgn="ctr"/>
                      <a:r>
                        <a:rPr lang="fr-FR" sz="900" b="0" i="0" u="none" strike="noStrike">
                          <a:solidFill>
                            <a:srgbClr val="000000"/>
                          </a:solidFill>
                          <a:effectLst/>
                          <a:latin typeface="Verdana" panose="020B0604030504040204" pitchFamily="34" charset="0"/>
                        </a:rPr>
                        <a:t>Evaluation brute de l'impact</a:t>
                      </a:r>
                    </a:p>
                  </a:txBody>
                  <a:tcPr marL="4841" marR="4841" marT="4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E1FF"/>
                    </a:solidFill>
                  </a:tcPr>
                </a:tc>
                <a:tc hMerge="1">
                  <a:txBody>
                    <a:bodyPr/>
                    <a:lstStyle/>
                    <a:p>
                      <a:endParaRPr lang="fr-FR"/>
                    </a:p>
                  </a:txBody>
                  <a:tcPr/>
                </a:tc>
                <a:tc gridSpan="2">
                  <a:txBody>
                    <a:bodyPr/>
                    <a:lstStyle/>
                    <a:p>
                      <a:pPr algn="ctr" fontAlgn="ctr"/>
                      <a:r>
                        <a:rPr lang="fr-FR" sz="900" b="0" i="0" u="none" strike="noStrike">
                          <a:solidFill>
                            <a:srgbClr val="000000"/>
                          </a:solidFill>
                          <a:effectLst/>
                          <a:latin typeface="Verdana" panose="020B0604030504040204" pitchFamily="34" charset="0"/>
                        </a:rPr>
                        <a:t>Probabilité de réalisation du risque</a:t>
                      </a:r>
                    </a:p>
                  </a:txBody>
                  <a:tcPr marL="4841" marR="4841" marT="4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E1FF"/>
                    </a:solidFill>
                  </a:tcPr>
                </a:tc>
                <a:tc hMerge="1">
                  <a:txBody>
                    <a:bodyPr/>
                    <a:lstStyle/>
                    <a:p>
                      <a:endParaRPr lang="fr-FR"/>
                    </a:p>
                  </a:txBody>
                  <a:tcPr/>
                </a:tc>
                <a:tc gridSpan="2">
                  <a:txBody>
                    <a:bodyPr/>
                    <a:lstStyle/>
                    <a:p>
                      <a:pPr algn="ctr" fontAlgn="ctr"/>
                      <a:r>
                        <a:rPr lang="fr-FR" sz="900" b="0" i="0" u="none" strike="noStrike">
                          <a:solidFill>
                            <a:srgbClr val="000000"/>
                          </a:solidFill>
                          <a:effectLst/>
                          <a:latin typeface="Verdana" panose="020B0604030504040204" pitchFamily="34" charset="0"/>
                        </a:rPr>
                        <a:t>Risque brut</a:t>
                      </a:r>
                    </a:p>
                  </a:txBody>
                  <a:tcPr marL="4841" marR="4841" marT="484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E1FF"/>
                    </a:solidFill>
                  </a:tcPr>
                </a:tc>
                <a:tc hMerge="1">
                  <a:txBody>
                    <a:bodyPr/>
                    <a:lstStyle/>
                    <a:p>
                      <a:endParaRPr lang="fr-FR"/>
                    </a:p>
                  </a:txBody>
                  <a:tcPr/>
                </a:tc>
                <a:extLst>
                  <a:ext uri="{0D108BD9-81ED-4DB2-BD59-A6C34878D82A}">
                    <a16:rowId xmlns:a16="http://schemas.microsoft.com/office/drawing/2014/main" val="2762403338"/>
                  </a:ext>
                </a:extLst>
              </a:tr>
              <a:tr h="1678251">
                <a:tc rowSpan="2">
                  <a:txBody>
                    <a:bodyPr/>
                    <a:lstStyle/>
                    <a:p>
                      <a:pPr algn="ctr" fontAlgn="ctr"/>
                      <a:r>
                        <a:rPr lang="fr-FR" sz="900" b="1" i="0" u="none" strike="noStrike" dirty="0">
                          <a:solidFill>
                            <a:srgbClr val="000000"/>
                          </a:solidFill>
                          <a:effectLst/>
                          <a:latin typeface="Verdana" panose="020B0604030504040204" pitchFamily="34" charset="0"/>
                        </a:rPr>
                        <a:t>1</a:t>
                      </a:r>
                    </a:p>
                  </a:txBody>
                  <a:tcPr marL="4841" marR="4841" marT="484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fr-FR" sz="1000" b="0" i="0" u="none" strike="noStrike" dirty="0">
                          <a:solidFill>
                            <a:srgbClr val="000000"/>
                          </a:solidFill>
                          <a:effectLst/>
                          <a:latin typeface="Calibri" panose="020F0502020204030204" pitchFamily="34" charset="0"/>
                        </a:rPr>
                        <a:t>Perte de données</a:t>
                      </a:r>
                    </a:p>
                  </a:txBody>
                  <a:tcPr marL="4841" marR="4841" marT="484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900" b="1" i="0" u="none" strike="noStrike">
                          <a:solidFill>
                            <a:srgbClr val="000000"/>
                          </a:solidFill>
                          <a:effectLst/>
                          <a:latin typeface="Verdana" panose="020B0604030504040204" pitchFamily="34" charset="0"/>
                        </a:rPr>
                        <a:t>Les données stockées dans les ordinateurs fixes, les ordinateurs portables ou des clés USB :Selon les données, l'impact est différent. Il existe une multitude de données, de natures très différentes, mais pouvant toutes être potentiellement perdues. Etant donné la multiplicité des risques et leur nature, nous considérerons ce risque comme critique</a:t>
                      </a:r>
                    </a:p>
                  </a:txBody>
                  <a:tcPr marL="4841" marR="4841" marT="484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fr-FR" sz="1000" b="0" i="0" u="none" strike="noStrike">
                          <a:solidFill>
                            <a:srgbClr val="000000"/>
                          </a:solidFill>
                          <a:effectLst/>
                          <a:latin typeface="Calibri" panose="020F0502020204030204" pitchFamily="34" charset="0"/>
                        </a:rPr>
                        <a:t>financier</a:t>
                      </a:r>
                      <a:br>
                        <a:rPr lang="fr-FR" sz="1000" b="0" i="0" u="none" strike="noStrike">
                          <a:solidFill>
                            <a:srgbClr val="000000"/>
                          </a:solidFill>
                          <a:effectLst/>
                          <a:latin typeface="Calibri" panose="020F0502020204030204" pitchFamily="34" charset="0"/>
                        </a:rPr>
                      </a:br>
                      <a:r>
                        <a:rPr lang="fr-FR" sz="1000" b="0" i="0" u="none" strike="noStrike">
                          <a:solidFill>
                            <a:srgbClr val="000000"/>
                          </a:solidFill>
                          <a:effectLst/>
                          <a:latin typeface="Calibri" panose="020F0502020204030204" pitchFamily="34" charset="0"/>
                        </a:rPr>
                        <a:t>comptable</a:t>
                      </a:r>
                      <a:br>
                        <a:rPr lang="fr-FR" sz="1000" b="0" i="0" u="none" strike="noStrike">
                          <a:solidFill>
                            <a:srgbClr val="000000"/>
                          </a:solidFill>
                          <a:effectLst/>
                          <a:latin typeface="Calibri" panose="020F0502020204030204" pitchFamily="34" charset="0"/>
                        </a:rPr>
                      </a:br>
                      <a:r>
                        <a:rPr lang="fr-FR" sz="1000" b="0" i="0" u="none" strike="noStrike">
                          <a:solidFill>
                            <a:srgbClr val="000000"/>
                          </a:solidFill>
                          <a:effectLst/>
                          <a:latin typeface="Calibri" panose="020F0502020204030204" pitchFamily="34" charset="0"/>
                        </a:rPr>
                        <a:t>réglementaire</a:t>
                      </a:r>
                      <a:br>
                        <a:rPr lang="fr-FR" sz="1000" b="0" i="0" u="none" strike="noStrike">
                          <a:solidFill>
                            <a:srgbClr val="000000"/>
                          </a:solidFill>
                          <a:effectLst/>
                          <a:latin typeface="Calibri" panose="020F0502020204030204" pitchFamily="34" charset="0"/>
                        </a:rPr>
                      </a:br>
                      <a:r>
                        <a:rPr lang="fr-FR" sz="1000" b="0" i="0" u="none" strike="noStrike">
                          <a:solidFill>
                            <a:srgbClr val="000000"/>
                          </a:solidFill>
                          <a:effectLst/>
                          <a:latin typeface="Calibri" panose="020F0502020204030204" pitchFamily="34" charset="0"/>
                        </a:rPr>
                        <a:t>de perte d'efficacité / de qualité</a:t>
                      </a:r>
                      <a:br>
                        <a:rPr lang="fr-FR" sz="1000" b="0" i="0" u="none" strike="noStrike">
                          <a:solidFill>
                            <a:srgbClr val="000000"/>
                          </a:solidFill>
                          <a:effectLst/>
                          <a:latin typeface="Calibri" panose="020F0502020204030204" pitchFamily="34" charset="0"/>
                        </a:rPr>
                      </a:br>
                      <a:r>
                        <a:rPr lang="fr-FR" sz="1000" b="0" i="0" u="none" strike="noStrike">
                          <a:solidFill>
                            <a:srgbClr val="000000"/>
                          </a:solidFill>
                          <a:effectLst/>
                          <a:latin typeface="Calibri" panose="020F0502020204030204" pitchFamily="34" charset="0"/>
                        </a:rPr>
                        <a:t>d'image</a:t>
                      </a:r>
                    </a:p>
                  </a:txBody>
                  <a:tcPr marL="4841" marR="4841" marT="4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fr-FR" sz="900" b="0" i="0" u="none" strike="noStrike">
                          <a:solidFill>
                            <a:srgbClr val="000000"/>
                          </a:solidFill>
                          <a:effectLst/>
                          <a:latin typeface="Verdana" panose="020B0604030504040204" pitchFamily="34" charset="0"/>
                        </a:rPr>
                        <a:t>Critique</a:t>
                      </a:r>
                    </a:p>
                  </a:txBody>
                  <a:tcPr marL="4841" marR="4841" marT="484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fr-FR" sz="900" b="0" i="0" u="none" strike="noStrike">
                          <a:solidFill>
                            <a:srgbClr val="000000"/>
                          </a:solidFill>
                          <a:effectLst/>
                          <a:latin typeface="Verdana" panose="020B0604030504040204" pitchFamily="34" charset="0"/>
                        </a:rPr>
                        <a:t>4</a:t>
                      </a:r>
                    </a:p>
                  </a:txBody>
                  <a:tcPr marL="4841" marR="4841" marT="484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fr-FR" sz="900" b="0" i="0" u="none" strike="noStrike">
                          <a:solidFill>
                            <a:srgbClr val="000000"/>
                          </a:solidFill>
                          <a:effectLst/>
                          <a:latin typeface="Verdana" panose="020B0604030504040204" pitchFamily="34" charset="0"/>
                        </a:rPr>
                        <a:t>Exceptionnel</a:t>
                      </a:r>
                    </a:p>
                  </a:txBody>
                  <a:tcPr marL="4841" marR="4841" marT="484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fr-FR" sz="900" b="0" i="0" u="none" strike="noStrike" dirty="0" smtClean="0">
                          <a:solidFill>
                            <a:srgbClr val="000000"/>
                          </a:solidFill>
                          <a:effectLst/>
                          <a:latin typeface="Verdana" panose="020B0604030504040204" pitchFamily="34" charset="0"/>
                        </a:rPr>
                        <a:t>1</a:t>
                      </a:r>
                      <a:endParaRPr lang="fr-FR" sz="900" b="0" i="0" u="none" strike="noStrike" dirty="0">
                        <a:solidFill>
                          <a:srgbClr val="000000"/>
                        </a:solidFill>
                        <a:effectLst/>
                        <a:latin typeface="Verdana" panose="020B0604030504040204" pitchFamily="34" charset="0"/>
                      </a:endParaRPr>
                    </a:p>
                  </a:txBody>
                  <a:tcPr marL="4841" marR="4841" marT="484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fr-FR" sz="900" b="1" i="0" u="none" strike="noStrike">
                          <a:solidFill>
                            <a:srgbClr val="000000"/>
                          </a:solidFill>
                          <a:effectLst/>
                          <a:latin typeface="Verdana" panose="020B0604030504040204" pitchFamily="34" charset="0"/>
                        </a:rPr>
                        <a:t>4</a:t>
                      </a:r>
                    </a:p>
                  </a:txBody>
                  <a:tcPr marL="4841" marR="4841" marT="4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rowSpan="2">
                  <a:txBody>
                    <a:bodyPr/>
                    <a:lstStyle/>
                    <a:p>
                      <a:pPr algn="ctr" fontAlgn="ctr"/>
                      <a:r>
                        <a:rPr lang="fr-FR" sz="900" b="1" i="0" u="none" strike="noStrike">
                          <a:solidFill>
                            <a:srgbClr val="000000"/>
                          </a:solidFill>
                          <a:effectLst/>
                          <a:latin typeface="Verdana" panose="020B0604030504040204" pitchFamily="34" charset="0"/>
                        </a:rPr>
                        <a:t>Modéré</a:t>
                      </a:r>
                    </a:p>
                  </a:txBody>
                  <a:tcPr marL="4841" marR="4841" marT="484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627171357"/>
                  </a:ext>
                </a:extLst>
              </a:tr>
              <a:tr h="1374497">
                <a:tc vMerge="1">
                  <a:txBody>
                    <a:bodyPr/>
                    <a:lstStyle/>
                    <a:p>
                      <a:endParaRPr lang="fr-FR"/>
                    </a:p>
                  </a:txBody>
                  <a:tcPr/>
                </a:tc>
                <a:tc vMerge="1">
                  <a:txBody>
                    <a:bodyPr/>
                    <a:lstStyle/>
                    <a:p>
                      <a:endParaRPr lang="fr-FR"/>
                    </a:p>
                  </a:txBody>
                  <a:tcPr/>
                </a:tc>
                <a:tc>
                  <a:txBody>
                    <a:bodyPr/>
                    <a:lstStyle/>
                    <a:p>
                      <a:pPr algn="l" fontAlgn="ctr"/>
                      <a:r>
                        <a:rPr lang="fr-FR" sz="900" b="1" i="0" u="none" strike="noStrike" dirty="0">
                          <a:solidFill>
                            <a:srgbClr val="000000"/>
                          </a:solidFill>
                          <a:effectLst/>
                          <a:latin typeface="Verdana" panose="020B0604030504040204" pitchFamily="34" charset="0"/>
                        </a:rPr>
                        <a:t>Les données stockées sur les serveurs :Selon les données, l'impact est différent. Il existe une multitude de données, de natures très différentes, mais pouvant toutes être potentiellement perdues. Etant donné la multiplicité des risques et de leur nature, nous considérerons ce risque comme critique</a:t>
                      </a:r>
                    </a:p>
                  </a:txBody>
                  <a:tcPr marL="4841" marR="4841" marT="484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3841271248"/>
                  </a:ext>
                </a:extLst>
              </a:tr>
            </a:tbl>
          </a:graphicData>
        </a:graphic>
      </p:graphicFrame>
      <p:pic>
        <p:nvPicPr>
          <p:cNvPr id="6" name="Image 5"/>
          <p:cNvPicPr>
            <a:picLocks noChangeAspect="1"/>
          </p:cNvPicPr>
          <p:nvPr/>
        </p:nvPicPr>
        <p:blipFill>
          <a:blip r:embed="rId6"/>
          <a:stretch>
            <a:fillRect/>
          </a:stretch>
        </p:blipFill>
        <p:spPr>
          <a:xfrm>
            <a:off x="7262899" y="40802"/>
            <a:ext cx="943054" cy="590132"/>
          </a:xfrm>
          <a:prstGeom prst="rect">
            <a:avLst/>
          </a:prstGeom>
        </p:spPr>
      </p:pic>
    </p:spTree>
    <p:extLst>
      <p:ext uri="{BB962C8B-B14F-4D97-AF65-F5344CB8AC3E}">
        <p14:creationId xmlns:p14="http://schemas.microsoft.com/office/powerpoint/2010/main" val="12504958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idx="1"/>
            <p:custDataLst>
              <p:tags r:id="rId1"/>
            </p:custDataLst>
            <p:extLst>
              <p:ext uri="{D42A27DB-BD31-4B8C-83A1-F6EECF244321}">
                <p14:modId xmlns:p14="http://schemas.microsoft.com/office/powerpoint/2010/main" val="332607254"/>
              </p:ext>
            </p:extLst>
          </p:nvPr>
        </p:nvGraphicFramePr>
        <p:xfrm>
          <a:off x="1533237" y="225029"/>
          <a:ext cx="6770255" cy="4819309"/>
        </p:xfrm>
        <a:graphic>
          <a:graphicData uri="http://schemas.openxmlformats.org/drawingml/2006/table">
            <a:tbl>
              <a:tblPr/>
              <a:tblGrid>
                <a:gridCol w="2662818">
                  <a:extLst>
                    <a:ext uri="{9D8B030D-6E8A-4147-A177-3AD203B41FA5}">
                      <a16:colId xmlns:a16="http://schemas.microsoft.com/office/drawing/2014/main" val="166474958"/>
                    </a:ext>
                  </a:extLst>
                </a:gridCol>
                <a:gridCol w="883975">
                  <a:extLst>
                    <a:ext uri="{9D8B030D-6E8A-4147-A177-3AD203B41FA5}">
                      <a16:colId xmlns:a16="http://schemas.microsoft.com/office/drawing/2014/main" val="3976444458"/>
                    </a:ext>
                  </a:extLst>
                </a:gridCol>
                <a:gridCol w="883975">
                  <a:extLst>
                    <a:ext uri="{9D8B030D-6E8A-4147-A177-3AD203B41FA5}">
                      <a16:colId xmlns:a16="http://schemas.microsoft.com/office/drawing/2014/main" val="1189434453"/>
                    </a:ext>
                  </a:extLst>
                </a:gridCol>
                <a:gridCol w="883975">
                  <a:extLst>
                    <a:ext uri="{9D8B030D-6E8A-4147-A177-3AD203B41FA5}">
                      <a16:colId xmlns:a16="http://schemas.microsoft.com/office/drawing/2014/main" val="2657550736"/>
                    </a:ext>
                  </a:extLst>
                </a:gridCol>
                <a:gridCol w="1005904">
                  <a:extLst>
                    <a:ext uri="{9D8B030D-6E8A-4147-A177-3AD203B41FA5}">
                      <a16:colId xmlns:a16="http://schemas.microsoft.com/office/drawing/2014/main" val="3701140142"/>
                    </a:ext>
                  </a:extLst>
                </a:gridCol>
                <a:gridCol w="449608">
                  <a:extLst>
                    <a:ext uri="{9D8B030D-6E8A-4147-A177-3AD203B41FA5}">
                      <a16:colId xmlns:a16="http://schemas.microsoft.com/office/drawing/2014/main" val="3161928464"/>
                    </a:ext>
                  </a:extLst>
                </a:gridCol>
              </a:tblGrid>
              <a:tr h="118592">
                <a:tc>
                  <a:txBody>
                    <a:bodyPr/>
                    <a:lstStyle/>
                    <a:p>
                      <a:pPr algn="ctr" fontAlgn="ctr"/>
                      <a:r>
                        <a:rPr lang="fr-FR" sz="500" b="0" i="0" u="none" strike="noStrike">
                          <a:solidFill>
                            <a:srgbClr val="000000"/>
                          </a:solidFill>
                          <a:effectLst/>
                          <a:latin typeface="Verdana" panose="020B0604030504040204" pitchFamily="34" charset="0"/>
                        </a:rPr>
                        <a:t>Description du contrôle (Quoi?)</a:t>
                      </a:r>
                    </a:p>
                  </a:txBody>
                  <a:tcPr marL="2032" marR="2032" marT="20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E1FF"/>
                    </a:solidFill>
                  </a:tcPr>
                </a:tc>
                <a:tc>
                  <a:txBody>
                    <a:bodyPr/>
                    <a:lstStyle/>
                    <a:p>
                      <a:pPr algn="ctr" fontAlgn="ctr"/>
                      <a:r>
                        <a:rPr lang="fr-FR" sz="500" b="0" i="0" u="none" strike="noStrike">
                          <a:solidFill>
                            <a:srgbClr val="000000"/>
                          </a:solidFill>
                          <a:effectLst/>
                          <a:latin typeface="Verdana" panose="020B0604030504040204" pitchFamily="34" charset="0"/>
                        </a:rPr>
                        <a:t>Responsable (Qui?)</a:t>
                      </a:r>
                    </a:p>
                  </a:txBody>
                  <a:tcPr marL="2032" marR="2032" marT="20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0FF"/>
                    </a:solidFill>
                  </a:tcPr>
                </a:tc>
                <a:tc>
                  <a:txBody>
                    <a:bodyPr/>
                    <a:lstStyle/>
                    <a:p>
                      <a:pPr algn="ctr" fontAlgn="ctr"/>
                      <a:r>
                        <a:rPr lang="fr-FR" sz="500" b="0" i="0" u="none" strike="noStrike">
                          <a:solidFill>
                            <a:srgbClr val="000000"/>
                          </a:solidFill>
                          <a:effectLst/>
                          <a:latin typeface="Verdana" panose="020B0604030504040204" pitchFamily="34" charset="0"/>
                        </a:rPr>
                        <a:t>Formalisme (Comment?)</a:t>
                      </a:r>
                    </a:p>
                  </a:txBody>
                  <a:tcPr marL="2032" marR="2032" marT="20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0FF"/>
                    </a:solidFill>
                  </a:tcPr>
                </a:tc>
                <a:tc>
                  <a:txBody>
                    <a:bodyPr/>
                    <a:lstStyle/>
                    <a:p>
                      <a:pPr algn="ctr" fontAlgn="ctr"/>
                      <a:r>
                        <a:rPr lang="fr-FR" sz="500" b="0" i="0" u="none" strike="noStrike">
                          <a:solidFill>
                            <a:srgbClr val="000000"/>
                          </a:solidFill>
                          <a:effectLst/>
                          <a:latin typeface="Verdana" panose="020B0604030504040204" pitchFamily="34" charset="0"/>
                        </a:rPr>
                        <a:t>Fréquence (Quand?)</a:t>
                      </a:r>
                    </a:p>
                  </a:txBody>
                  <a:tcPr marL="2032" marR="2032" marT="20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0FF"/>
                    </a:solidFill>
                  </a:tcPr>
                </a:tc>
                <a:tc>
                  <a:txBody>
                    <a:bodyPr/>
                    <a:lstStyle/>
                    <a:p>
                      <a:pPr algn="ctr" fontAlgn="ctr"/>
                      <a:r>
                        <a:rPr lang="fr-FR" sz="500" b="0" i="0" u="none" strike="noStrike">
                          <a:solidFill>
                            <a:srgbClr val="000000"/>
                          </a:solidFill>
                          <a:effectLst/>
                          <a:latin typeface="Verdana" panose="020B0604030504040204" pitchFamily="34" charset="0"/>
                        </a:rPr>
                        <a:t>Efficacité</a:t>
                      </a:r>
                    </a:p>
                  </a:txBody>
                  <a:tcPr marL="2032" marR="2032" marT="20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0FF"/>
                    </a:solidFill>
                  </a:tcPr>
                </a:tc>
                <a:tc>
                  <a:txBody>
                    <a:bodyPr/>
                    <a:lstStyle/>
                    <a:p>
                      <a:pPr algn="ctr" fontAlgn="ctr"/>
                      <a:r>
                        <a:rPr lang="fr-FR" sz="500" b="0" i="0" u="none" strike="noStrike">
                          <a:solidFill>
                            <a:srgbClr val="000000"/>
                          </a:solidFill>
                          <a:effectLst/>
                          <a:latin typeface="Verdana" panose="020B0604030504040204" pitchFamily="34" charset="0"/>
                        </a:rPr>
                        <a:t>Coef.</a:t>
                      </a:r>
                    </a:p>
                  </a:txBody>
                  <a:tcPr marL="2032" marR="2032" marT="2032"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E1FF"/>
                    </a:solidFill>
                  </a:tcPr>
                </a:tc>
                <a:extLst>
                  <a:ext uri="{0D108BD9-81ED-4DB2-BD59-A6C34878D82A}">
                    <a16:rowId xmlns:a16="http://schemas.microsoft.com/office/drawing/2014/main" val="1086713450"/>
                  </a:ext>
                </a:extLst>
              </a:tr>
              <a:tr h="824896">
                <a:tc>
                  <a:txBody>
                    <a:bodyPr/>
                    <a:lstStyle/>
                    <a:p>
                      <a:pPr algn="l" fontAlgn="ctr"/>
                      <a:r>
                        <a:rPr lang="fr-FR" sz="500" b="1" i="0" u="none" strike="noStrike">
                          <a:solidFill>
                            <a:srgbClr val="000000"/>
                          </a:solidFill>
                          <a:effectLst/>
                          <a:latin typeface="Verdana" panose="020B0604030504040204" pitchFamily="34" charset="0"/>
                        </a:rPr>
                        <a:t>Campagne de sensibilisation visant à inciter les agents à :- sauvegarder les données sur les répertoires des disques dur de leurs ordinateurs administratifs qui sont synchronisés sur les serveurs (Active Directory effective et Mise en place d'un cloud en cours)</a:t>
                      </a:r>
                      <a:br>
                        <a:rPr lang="fr-FR" sz="500" b="1" i="0" u="none" strike="noStrike">
                          <a:solidFill>
                            <a:srgbClr val="000000"/>
                          </a:solidFill>
                          <a:effectLst/>
                          <a:latin typeface="Verdana" panose="020B0604030504040204" pitchFamily="34" charset="0"/>
                        </a:rPr>
                      </a:br>
                      <a:r>
                        <a:rPr lang="fr-FR" sz="500" b="1" i="0" u="none" strike="noStrike">
                          <a:solidFill>
                            <a:srgbClr val="000000"/>
                          </a:solidFill>
                          <a:effectLst/>
                          <a:latin typeface="Verdana" panose="020B0604030504040204" pitchFamily="34" charset="0"/>
                        </a:rPr>
                        <a:t>- utiliser les groupes partageables du ebureau</a:t>
                      </a:r>
                      <a:br>
                        <a:rPr lang="fr-FR" sz="500" b="1" i="0" u="none" strike="noStrike">
                          <a:solidFill>
                            <a:srgbClr val="000000"/>
                          </a:solidFill>
                          <a:effectLst/>
                          <a:latin typeface="Verdana" panose="020B0604030504040204" pitchFamily="34" charset="0"/>
                        </a:rPr>
                      </a:br>
                      <a:r>
                        <a:rPr lang="fr-FR" sz="500" b="1" i="0" u="none" strike="noStrike">
                          <a:solidFill>
                            <a:srgbClr val="000000"/>
                          </a:solidFill>
                          <a:effectLst/>
                          <a:latin typeface="Verdana" panose="020B0604030504040204" pitchFamily="34" charset="0"/>
                        </a:rPr>
                        <a:t>- Eviter de faire voyager des supports comme des ordinateurs portables ou des clés USB dans lesquels sont enregistrés des données non enregistrées sur une sauvegarde contenant des données non traitées dans le cas précédent</a:t>
                      </a:r>
                    </a:p>
                  </a:txBody>
                  <a:tcPr marL="2032" marR="2032" marT="20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500" b="0" i="0" u="none" strike="noStrike">
                          <a:solidFill>
                            <a:srgbClr val="000000"/>
                          </a:solidFill>
                          <a:effectLst/>
                          <a:latin typeface="Verdana" panose="020B0604030504040204" pitchFamily="34" charset="0"/>
                        </a:rPr>
                        <a:t>-DOSI pour l'information </a:t>
                      </a:r>
                      <a:br>
                        <a:rPr lang="fr-FR" sz="500" b="0" i="0" u="none" strike="noStrike">
                          <a:solidFill>
                            <a:srgbClr val="000000"/>
                          </a:solidFill>
                          <a:effectLst/>
                          <a:latin typeface="Verdana" panose="020B0604030504040204" pitchFamily="34" charset="0"/>
                        </a:rPr>
                      </a:br>
                      <a:r>
                        <a:rPr lang="fr-FR" sz="500" b="0" i="0" u="none" strike="noStrike">
                          <a:solidFill>
                            <a:srgbClr val="000000"/>
                          </a:solidFill>
                          <a:effectLst/>
                          <a:latin typeface="Verdana" panose="020B0604030504040204" pitchFamily="34" charset="0"/>
                        </a:rPr>
                        <a:t>- RSSI pour les directives  SE FAIT AUJOURD'HUI ? NON</a:t>
                      </a:r>
                    </a:p>
                  </a:txBody>
                  <a:tcPr marL="2032" marR="2032" marT="20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500" b="0" i="0" u="none" strike="noStrike">
                          <a:solidFill>
                            <a:srgbClr val="000000"/>
                          </a:solidFill>
                          <a:effectLst/>
                          <a:latin typeface="Verdana" panose="020B0604030504040204" pitchFamily="34" charset="0"/>
                        </a:rPr>
                        <a:t>Oral pour l'information. Formalisation prévue sur site Web DOSI</a:t>
                      </a:r>
                      <a:br>
                        <a:rPr lang="fr-FR" sz="500" b="0" i="0" u="none" strike="noStrike">
                          <a:solidFill>
                            <a:srgbClr val="000000"/>
                          </a:solidFill>
                          <a:effectLst/>
                          <a:latin typeface="Verdana" panose="020B0604030504040204" pitchFamily="34" charset="0"/>
                        </a:rPr>
                      </a:br>
                      <a:r>
                        <a:rPr lang="fr-FR" sz="500" b="0" i="0" u="none" strike="noStrike">
                          <a:solidFill>
                            <a:srgbClr val="000000"/>
                          </a:solidFill>
                          <a:effectLst/>
                          <a:latin typeface="Verdana" panose="020B0604030504040204" pitchFamily="34" charset="0"/>
                        </a:rPr>
                        <a:t> Procédures/notes pour les directives</a:t>
                      </a:r>
                    </a:p>
                  </a:txBody>
                  <a:tcPr marL="2032" marR="2032" marT="20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500" b="0" i="0" u="none" strike="noStrike">
                          <a:solidFill>
                            <a:srgbClr val="000000"/>
                          </a:solidFill>
                          <a:effectLst/>
                          <a:latin typeface="Verdana" panose="020B0604030504040204" pitchFamily="34" charset="0"/>
                        </a:rPr>
                        <a:t>lors de la mise à disposition des postes (configuration des répertoires automatiquement sauvegardés)</a:t>
                      </a:r>
                    </a:p>
                  </a:txBody>
                  <a:tcPr marL="2032" marR="2032" marT="20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fr-FR" sz="500" b="1" i="0" u="none" strike="noStrike" dirty="0">
                          <a:solidFill>
                            <a:srgbClr val="000000"/>
                          </a:solidFill>
                          <a:effectLst/>
                          <a:latin typeface="Verdana" panose="020B0604030504040204" pitchFamily="34" charset="0"/>
                        </a:rPr>
                        <a:t>faible maîtrise</a:t>
                      </a:r>
                    </a:p>
                  </a:txBody>
                  <a:tcPr marL="2032" marR="2032" marT="20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rowSpan="4">
                  <a:txBody>
                    <a:bodyPr/>
                    <a:lstStyle/>
                    <a:p>
                      <a:pPr algn="ctr" fontAlgn="ctr"/>
                      <a:r>
                        <a:rPr lang="fr-FR" sz="500" b="1" i="0" u="none" strike="noStrike">
                          <a:solidFill>
                            <a:srgbClr val="000000"/>
                          </a:solidFill>
                          <a:effectLst/>
                          <a:latin typeface="Verdana" panose="020B0604030504040204" pitchFamily="34" charset="0"/>
                        </a:rPr>
                        <a:t>0,90</a:t>
                      </a:r>
                    </a:p>
                  </a:txBody>
                  <a:tcPr marL="2032" marR="2032" marT="20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8798398"/>
                  </a:ext>
                </a:extLst>
              </a:tr>
              <a:tr h="912308">
                <a:tc>
                  <a:txBody>
                    <a:bodyPr/>
                    <a:lstStyle/>
                    <a:p>
                      <a:pPr algn="l" fontAlgn="ctr"/>
                      <a:r>
                        <a:rPr lang="fr-FR" sz="500" b="0" i="0" u="none" strike="noStrike">
                          <a:solidFill>
                            <a:srgbClr val="000000"/>
                          </a:solidFill>
                          <a:effectLst/>
                          <a:latin typeface="Verdana" panose="020B0604030504040204" pitchFamily="34" charset="0"/>
                        </a:rPr>
                        <a:t>S'assurer de la protection du matériel contre le vol, la perte ou la dégradation :-possibilité deprotection des bureaux identifiés sensibles par carte à puce à la demande des services</a:t>
                      </a:r>
                      <a:br>
                        <a:rPr lang="fr-FR" sz="500" b="0" i="0" u="none" strike="noStrike">
                          <a:solidFill>
                            <a:srgbClr val="000000"/>
                          </a:solidFill>
                          <a:effectLst/>
                          <a:latin typeface="Verdana" panose="020B0604030504040204" pitchFamily="34" charset="0"/>
                        </a:rPr>
                      </a:br>
                      <a:r>
                        <a:rPr lang="fr-FR" sz="500" b="0" i="0" u="none" strike="noStrike">
                          <a:solidFill>
                            <a:srgbClr val="000000"/>
                          </a:solidFill>
                          <a:effectLst/>
                          <a:latin typeface="Verdana" panose="020B0604030504040204" pitchFamily="34" charset="0"/>
                        </a:rPr>
                        <a:t>-pose de cadenas sur les matériels sensibles</a:t>
                      </a:r>
                      <a:br>
                        <a:rPr lang="fr-FR" sz="500" b="0" i="0" u="none" strike="noStrike">
                          <a:solidFill>
                            <a:srgbClr val="000000"/>
                          </a:solidFill>
                          <a:effectLst/>
                          <a:latin typeface="Verdana" panose="020B0604030504040204" pitchFamily="34" charset="0"/>
                        </a:rPr>
                      </a:br>
                      <a:r>
                        <a:rPr lang="fr-FR" sz="500" b="0" i="0" u="none" strike="noStrike">
                          <a:solidFill>
                            <a:srgbClr val="000000"/>
                          </a:solidFill>
                          <a:effectLst/>
                          <a:latin typeface="Verdana" panose="020B0604030504040204" pitchFamily="34" charset="0"/>
                        </a:rPr>
                        <a:t>-portable du marché permettant le cryptage à la volée des données </a:t>
                      </a:r>
                      <a:br>
                        <a:rPr lang="fr-FR" sz="500" b="0" i="0" u="none" strike="noStrike">
                          <a:solidFill>
                            <a:srgbClr val="000000"/>
                          </a:solidFill>
                          <a:effectLst/>
                          <a:latin typeface="Verdana" panose="020B0604030504040204" pitchFamily="34" charset="0"/>
                        </a:rPr>
                      </a:br>
                      <a:r>
                        <a:rPr lang="fr-FR" sz="500" b="0" i="0" u="none" strike="noStrike">
                          <a:solidFill>
                            <a:srgbClr val="000000"/>
                          </a:solidFill>
                          <a:effectLst/>
                          <a:latin typeface="Verdana" panose="020B0604030504040204" pitchFamily="34" charset="0"/>
                        </a:rPr>
                        <a:t>- fourniture systématique de housses pour les portables</a:t>
                      </a:r>
                      <a:br>
                        <a:rPr lang="fr-FR" sz="500" b="0" i="0" u="none" strike="noStrike">
                          <a:solidFill>
                            <a:srgbClr val="000000"/>
                          </a:solidFill>
                          <a:effectLst/>
                          <a:latin typeface="Verdana" panose="020B0604030504040204" pitchFamily="34" charset="0"/>
                        </a:rPr>
                      </a:br>
                      <a:r>
                        <a:rPr lang="fr-FR" sz="500" b="0" i="0" u="none" strike="noStrike">
                          <a:solidFill>
                            <a:srgbClr val="000000"/>
                          </a:solidFill>
                          <a:effectLst/>
                          <a:latin typeface="Verdana" panose="020B0604030504040204" pitchFamily="34" charset="0"/>
                        </a:rPr>
                        <a:t>- pas de fourniture de clé ni de disque dur externe par le DOSI</a:t>
                      </a:r>
                    </a:p>
                  </a:txBody>
                  <a:tcPr marL="2032" marR="2032" marT="20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500" b="0" i="0" u="none" strike="noStrike">
                          <a:solidFill>
                            <a:srgbClr val="000000"/>
                          </a:solidFill>
                          <a:effectLst/>
                          <a:latin typeface="Verdana" panose="020B0604030504040204" pitchFamily="34" charset="0"/>
                        </a:rPr>
                        <a:t>- DEPIL pour carte puce</a:t>
                      </a:r>
                      <a:br>
                        <a:rPr lang="fr-FR" sz="500" b="0" i="0" u="none" strike="noStrike">
                          <a:solidFill>
                            <a:srgbClr val="000000"/>
                          </a:solidFill>
                          <a:effectLst/>
                          <a:latin typeface="Verdana" panose="020B0604030504040204" pitchFamily="34" charset="0"/>
                        </a:rPr>
                      </a:br>
                      <a:r>
                        <a:rPr lang="fr-FR" sz="500" b="0" i="0" u="none" strike="noStrike">
                          <a:solidFill>
                            <a:srgbClr val="000000"/>
                          </a:solidFill>
                          <a:effectLst/>
                          <a:latin typeface="Verdana" panose="020B0604030504040204" pitchFamily="34" charset="0"/>
                        </a:rPr>
                        <a:t>- DOSI pour cryptage, fourniture cadenas et house</a:t>
                      </a:r>
                    </a:p>
                  </a:txBody>
                  <a:tcPr marL="2032" marR="2032" marT="20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500" b="0" i="0" u="none" strike="noStrike">
                          <a:solidFill>
                            <a:srgbClr val="000000"/>
                          </a:solidFill>
                          <a:effectLst/>
                          <a:latin typeface="Verdana" panose="020B0604030504040204" pitchFamily="34" charset="0"/>
                        </a:rPr>
                        <a:t> </a:t>
                      </a:r>
                    </a:p>
                  </a:txBody>
                  <a:tcPr marL="2032" marR="2032" marT="20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500" b="0" i="0" u="none" strike="noStrike">
                          <a:solidFill>
                            <a:srgbClr val="000000"/>
                          </a:solidFill>
                          <a:effectLst/>
                          <a:latin typeface="Verdana" panose="020B0604030504040204" pitchFamily="34" charset="0"/>
                        </a:rPr>
                        <a:t>A la dotation des matériels</a:t>
                      </a:r>
                    </a:p>
                  </a:txBody>
                  <a:tcPr marL="2032" marR="2032" marT="20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2890075914"/>
                  </a:ext>
                </a:extLst>
              </a:tr>
              <a:tr h="1394746">
                <a:tc>
                  <a:txBody>
                    <a:bodyPr/>
                    <a:lstStyle/>
                    <a:p>
                      <a:pPr algn="l" fontAlgn="ctr"/>
                      <a:r>
                        <a:rPr lang="fr-FR" sz="500" b="1" i="0" u="none" strike="noStrike">
                          <a:solidFill>
                            <a:srgbClr val="000000"/>
                          </a:solidFill>
                          <a:effectLst/>
                          <a:latin typeface="Verdana" panose="020B0604030504040204" pitchFamily="34" charset="0"/>
                        </a:rPr>
                        <a:t>Data Center:La DOSI a prevu ses infrastructures afin de répartir :</a:t>
                      </a:r>
                      <a:br>
                        <a:rPr lang="fr-FR" sz="500" b="1" i="0" u="none" strike="noStrike">
                          <a:solidFill>
                            <a:srgbClr val="000000"/>
                          </a:solidFill>
                          <a:effectLst/>
                          <a:latin typeface="Verdana" panose="020B0604030504040204" pitchFamily="34" charset="0"/>
                        </a:rPr>
                      </a:br>
                      <a:r>
                        <a:rPr lang="fr-FR" sz="500" b="1" i="0" u="none" strike="noStrike">
                          <a:solidFill>
                            <a:srgbClr val="000000"/>
                          </a:solidFill>
                          <a:effectLst/>
                          <a:latin typeface="Verdana" panose="020B0604030504040204" pitchFamily="34" charset="0"/>
                        </a:rPr>
                        <a:t>- les serveurs actifs entre les sites du Pharo et de St Jérôme (distance ~7 km). En cas de défaillance d'un serveur,le serveur équivalent sur l'autre site récupère la charge. </a:t>
                      </a:r>
                      <a:br>
                        <a:rPr lang="fr-FR" sz="500" b="1" i="0" u="none" strike="noStrike">
                          <a:solidFill>
                            <a:srgbClr val="000000"/>
                          </a:solidFill>
                          <a:effectLst/>
                          <a:latin typeface="Verdana" panose="020B0604030504040204" pitchFamily="34" charset="0"/>
                        </a:rPr>
                      </a:br>
                      <a:r>
                        <a:rPr lang="fr-FR" sz="500" b="1" i="0" u="none" strike="noStrike">
                          <a:solidFill>
                            <a:srgbClr val="000000"/>
                          </a:solidFill>
                          <a:effectLst/>
                          <a:latin typeface="Verdana" panose="020B0604030504040204" pitchFamily="34" charset="0"/>
                        </a:rPr>
                        <a:t>- le stockage des sauvegardes de manière croisée entre les sites du Pharo et 2 sites distants sur St Jérôme. </a:t>
                      </a:r>
                      <a:br>
                        <a:rPr lang="fr-FR" sz="500" b="1" i="0" u="none" strike="noStrike">
                          <a:solidFill>
                            <a:srgbClr val="000000"/>
                          </a:solidFill>
                          <a:effectLst/>
                          <a:latin typeface="Verdana" panose="020B0604030504040204" pitchFamily="34" charset="0"/>
                        </a:rPr>
                      </a:br>
                      <a:r>
                        <a:rPr lang="fr-FR" sz="500" b="1" i="0" u="none" strike="noStrike">
                          <a:solidFill>
                            <a:srgbClr val="000000"/>
                          </a:solidFill>
                          <a:effectLst/>
                          <a:latin typeface="Verdana" panose="020B0604030504040204" pitchFamily="34" charset="0"/>
                        </a:rPr>
                        <a:t>Cela doit permettre un risque acceptable quant à la dégradation physique de 2 serveurs de manière simultanée.</a:t>
                      </a:r>
                    </a:p>
                  </a:txBody>
                  <a:tcPr marL="2032" marR="2032" marT="20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500" b="0" i="0" u="none" strike="noStrike" dirty="0">
                          <a:solidFill>
                            <a:srgbClr val="000000"/>
                          </a:solidFill>
                          <a:effectLst/>
                          <a:latin typeface="Verdana" panose="020B0604030504040204" pitchFamily="34" charset="0"/>
                        </a:rPr>
                        <a:t>DOSI (Pole Système)</a:t>
                      </a:r>
                    </a:p>
                  </a:txBody>
                  <a:tcPr marL="2032" marR="2032" marT="20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500" b="0" i="0" u="none" strike="noStrike" dirty="0">
                          <a:solidFill>
                            <a:srgbClr val="000000"/>
                          </a:solidFill>
                          <a:effectLst/>
                          <a:latin typeface="Verdana" panose="020B0604030504040204" pitchFamily="34" charset="0"/>
                        </a:rPr>
                        <a:t>Document Audit SI Financier V1.2</a:t>
                      </a:r>
                    </a:p>
                  </a:txBody>
                  <a:tcPr marL="2032" marR="2032" marT="20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500" b="0" i="0" u="none" strike="noStrike">
                          <a:solidFill>
                            <a:srgbClr val="000000"/>
                          </a:solidFill>
                          <a:effectLst/>
                          <a:latin typeface="Verdana" panose="020B0604030504040204" pitchFamily="34" charset="0"/>
                        </a:rPr>
                        <a:t>- Synchronisation toute les 4 heures de l’ensemble des volumes de données</a:t>
                      </a:r>
                      <a:br>
                        <a:rPr lang="fr-FR" sz="500" b="0" i="0" u="none" strike="noStrike">
                          <a:solidFill>
                            <a:srgbClr val="000000"/>
                          </a:solidFill>
                          <a:effectLst/>
                          <a:latin typeface="Verdana" panose="020B0604030504040204" pitchFamily="34" charset="0"/>
                        </a:rPr>
                      </a:br>
                      <a:r>
                        <a:rPr lang="fr-FR" sz="500" b="0" i="0" u="none" strike="noStrike">
                          <a:solidFill>
                            <a:srgbClr val="000000"/>
                          </a:solidFill>
                          <a:effectLst/>
                          <a:latin typeface="Verdana" panose="020B0604030504040204" pitchFamily="34" charset="0"/>
                        </a:rPr>
                        <a:t>- Sauvegarde journalière de l'ensemble des serveurs et de leurs données (rétention de 30 jours à 1 an selon le type de données).</a:t>
                      </a:r>
                      <a:br>
                        <a:rPr lang="fr-FR" sz="500" b="0" i="0" u="none" strike="noStrike">
                          <a:solidFill>
                            <a:srgbClr val="000000"/>
                          </a:solidFill>
                          <a:effectLst/>
                          <a:latin typeface="Verdana" panose="020B0604030504040204" pitchFamily="34" charset="0"/>
                        </a:rPr>
                      </a:br>
                      <a:r>
                        <a:rPr lang="fr-FR" sz="500" b="0" i="0" u="none" strike="noStrike">
                          <a:solidFill>
                            <a:srgbClr val="000000"/>
                          </a:solidFill>
                          <a:effectLst/>
                          <a:latin typeface="Verdana" panose="020B0604030504040204" pitchFamily="34" charset="0"/>
                        </a:rPr>
                        <a:t>Tout est sauvegardé avec les mêmes méthodes sauf pour la Messagerie (Sauvegarde BDD et réplication mails avec rétention 3 jours) et Owncloud (Réplication /heure avec rétention 8 jours)</a:t>
                      </a:r>
                    </a:p>
                  </a:txBody>
                  <a:tcPr marL="2032" marR="2032" marT="20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225828356"/>
                  </a:ext>
                </a:extLst>
              </a:tr>
              <a:tr h="1568767">
                <a:tc>
                  <a:txBody>
                    <a:bodyPr/>
                    <a:lstStyle/>
                    <a:p>
                      <a:pPr algn="l" fontAlgn="ctr"/>
                      <a:r>
                        <a:rPr lang="fr-FR" sz="500" b="0" i="0" u="none" strike="noStrike" dirty="0">
                          <a:solidFill>
                            <a:srgbClr val="000000"/>
                          </a:solidFill>
                          <a:effectLst/>
                          <a:latin typeface="Verdana" panose="020B0604030504040204" pitchFamily="34" charset="0"/>
                        </a:rPr>
                        <a:t>S'assurer de la protection des serveurs contre la dégradation (volontaire ou accidentelle) :-Protection des </a:t>
                      </a:r>
                      <a:r>
                        <a:rPr lang="fr-FR" sz="500" b="0" i="0" u="none" strike="noStrike" dirty="0" err="1">
                          <a:solidFill>
                            <a:srgbClr val="000000"/>
                          </a:solidFill>
                          <a:effectLst/>
                          <a:latin typeface="Verdana" panose="020B0604030504040204" pitchFamily="34" charset="0"/>
                        </a:rPr>
                        <a:t>accés</a:t>
                      </a:r>
                      <a:r>
                        <a:rPr lang="fr-FR" sz="500" b="0" i="0" u="none" strike="noStrike" dirty="0">
                          <a:solidFill>
                            <a:srgbClr val="000000"/>
                          </a:solidFill>
                          <a:effectLst/>
                          <a:latin typeface="Verdana" panose="020B0604030504040204" pitchFamily="34" charset="0"/>
                        </a:rPr>
                        <a:t> aux </a:t>
                      </a:r>
                      <a:r>
                        <a:rPr lang="fr-FR" sz="500" b="0" i="0" u="none" strike="noStrike" dirty="0" err="1">
                          <a:solidFill>
                            <a:srgbClr val="000000"/>
                          </a:solidFill>
                          <a:effectLst/>
                          <a:latin typeface="Verdana" panose="020B0604030504040204" pitchFamily="34" charset="0"/>
                        </a:rPr>
                        <a:t>datacenters</a:t>
                      </a:r>
                      <a:r>
                        <a:rPr lang="fr-FR" sz="500" b="0" i="0" u="none" strike="noStrike" dirty="0">
                          <a:solidFill>
                            <a:srgbClr val="000000"/>
                          </a:solidFill>
                          <a:effectLst/>
                          <a:latin typeface="Verdana" panose="020B0604030504040204" pitchFamily="34" charset="0"/>
                        </a:rPr>
                        <a:t> par carte à puce et serrure à clef en HNO</a:t>
                      </a:r>
                      <a:br>
                        <a:rPr lang="fr-FR" sz="500" b="0" i="0" u="none" strike="noStrike" dirty="0">
                          <a:solidFill>
                            <a:srgbClr val="000000"/>
                          </a:solidFill>
                          <a:effectLst/>
                          <a:latin typeface="Verdana" panose="020B0604030504040204" pitchFamily="34" charset="0"/>
                        </a:rPr>
                      </a:br>
                      <a:r>
                        <a:rPr lang="fr-FR" sz="500" b="0" i="0" u="none" strike="noStrike" dirty="0">
                          <a:solidFill>
                            <a:srgbClr val="000000"/>
                          </a:solidFill>
                          <a:effectLst/>
                          <a:latin typeface="Verdana" panose="020B0604030504040204" pitchFamily="34" charset="0"/>
                        </a:rPr>
                        <a:t>- Listes explicites des agents habilités à entrer dans les </a:t>
                      </a:r>
                      <a:r>
                        <a:rPr lang="fr-FR" sz="500" b="0" i="0" u="none" strike="noStrike" dirty="0" err="1">
                          <a:solidFill>
                            <a:srgbClr val="000000"/>
                          </a:solidFill>
                          <a:effectLst/>
                          <a:latin typeface="Verdana" panose="020B0604030504040204" pitchFamily="34" charset="0"/>
                        </a:rPr>
                        <a:t>datacenters</a:t>
                      </a:r>
                      <a:r>
                        <a:rPr lang="fr-FR" sz="500" b="0" i="0" u="none" strike="noStrike" dirty="0">
                          <a:solidFill>
                            <a:srgbClr val="000000"/>
                          </a:solidFill>
                          <a:effectLst/>
                          <a:latin typeface="Verdana" panose="020B0604030504040204" pitchFamily="34" charset="0"/>
                        </a:rPr>
                        <a:t/>
                      </a:r>
                      <a:br>
                        <a:rPr lang="fr-FR" sz="500" b="0" i="0" u="none" strike="noStrike" dirty="0">
                          <a:solidFill>
                            <a:srgbClr val="000000"/>
                          </a:solidFill>
                          <a:effectLst/>
                          <a:latin typeface="Verdana" panose="020B0604030504040204" pitchFamily="34" charset="0"/>
                        </a:rPr>
                      </a:br>
                      <a:r>
                        <a:rPr lang="fr-FR" sz="500" b="0" i="0" u="none" strike="noStrike" dirty="0">
                          <a:solidFill>
                            <a:srgbClr val="000000"/>
                          </a:solidFill>
                          <a:effectLst/>
                          <a:latin typeface="Verdana" panose="020B0604030504040204" pitchFamily="34" charset="0"/>
                        </a:rPr>
                        <a:t>-pas d'accès personnels non habilités non accompagnés par un habilité</a:t>
                      </a:r>
                      <a:br>
                        <a:rPr lang="fr-FR" sz="500" b="0" i="0" u="none" strike="noStrike" dirty="0">
                          <a:solidFill>
                            <a:srgbClr val="000000"/>
                          </a:solidFill>
                          <a:effectLst/>
                          <a:latin typeface="Verdana" panose="020B0604030504040204" pitchFamily="34" charset="0"/>
                        </a:rPr>
                      </a:br>
                      <a:r>
                        <a:rPr lang="fr-FR" sz="500" b="0" i="0" u="none" strike="noStrike" dirty="0">
                          <a:solidFill>
                            <a:srgbClr val="000000"/>
                          </a:solidFill>
                          <a:effectLst/>
                          <a:latin typeface="Verdana" panose="020B0604030504040204" pitchFamily="34" charset="0"/>
                        </a:rPr>
                        <a:t>- salles aveugles par obstruction des </a:t>
                      </a:r>
                      <a:r>
                        <a:rPr lang="fr-FR" sz="500" b="0" i="0" u="none" strike="noStrike" dirty="0" err="1">
                          <a:solidFill>
                            <a:srgbClr val="000000"/>
                          </a:solidFill>
                          <a:effectLst/>
                          <a:latin typeface="Verdana" panose="020B0604030504040204" pitchFamily="34" charset="0"/>
                        </a:rPr>
                        <a:t>fenetres</a:t>
                      </a:r>
                      <a:r>
                        <a:rPr lang="fr-FR" sz="500" b="0" i="0" u="none" strike="noStrike" dirty="0">
                          <a:solidFill>
                            <a:srgbClr val="000000"/>
                          </a:solidFill>
                          <a:effectLst/>
                          <a:latin typeface="Verdana" panose="020B0604030504040204" pitchFamily="34" charset="0"/>
                        </a:rPr>
                        <a:t> existantes</a:t>
                      </a:r>
                      <a:br>
                        <a:rPr lang="fr-FR" sz="500" b="0" i="0" u="none" strike="noStrike" dirty="0">
                          <a:solidFill>
                            <a:srgbClr val="000000"/>
                          </a:solidFill>
                          <a:effectLst/>
                          <a:latin typeface="Verdana" panose="020B0604030504040204" pitchFamily="34" charset="0"/>
                        </a:rPr>
                      </a:br>
                      <a:r>
                        <a:rPr lang="fr-FR" sz="500" b="0" i="0" u="none" strike="noStrike" dirty="0">
                          <a:solidFill>
                            <a:srgbClr val="000000"/>
                          </a:solidFill>
                          <a:effectLst/>
                          <a:latin typeface="Verdana" panose="020B0604030504040204" pitchFamily="34" charset="0"/>
                        </a:rPr>
                        <a:t>- PRGE, ondulations, climatisations sur </a:t>
                      </a:r>
                      <a:r>
                        <a:rPr lang="fr-FR" sz="500" b="0" i="0" u="none" strike="noStrike" dirty="0" err="1">
                          <a:solidFill>
                            <a:srgbClr val="000000"/>
                          </a:solidFill>
                          <a:effectLst/>
                          <a:latin typeface="Verdana" panose="020B0604030504040204" pitchFamily="34" charset="0"/>
                        </a:rPr>
                        <a:t>qualibrés</a:t>
                      </a:r>
                      <a:r>
                        <a:rPr lang="fr-FR" sz="500" b="0" i="0" u="none" strike="noStrike" dirty="0">
                          <a:solidFill>
                            <a:srgbClr val="000000"/>
                          </a:solidFill>
                          <a:effectLst/>
                          <a:latin typeface="Verdana" panose="020B0604030504040204" pitchFamily="34" charset="0"/>
                        </a:rPr>
                        <a:t> pour nos besoins et sous maintenance</a:t>
                      </a:r>
                      <a:br>
                        <a:rPr lang="fr-FR" sz="500" b="0" i="0" u="none" strike="noStrike" dirty="0">
                          <a:solidFill>
                            <a:srgbClr val="000000"/>
                          </a:solidFill>
                          <a:effectLst/>
                          <a:latin typeface="Verdana" panose="020B0604030504040204" pitchFamily="34" charset="0"/>
                        </a:rPr>
                      </a:br>
                      <a:r>
                        <a:rPr lang="fr-FR" sz="500" b="0" i="0" u="none" strike="noStrike" dirty="0">
                          <a:solidFill>
                            <a:srgbClr val="000000"/>
                          </a:solidFill>
                          <a:effectLst/>
                          <a:latin typeface="Verdana" panose="020B0604030504040204" pitchFamily="34" charset="0"/>
                        </a:rPr>
                        <a:t>- pas de protection inondation </a:t>
                      </a:r>
                      <a:br>
                        <a:rPr lang="fr-FR" sz="500" b="0" i="0" u="none" strike="noStrike" dirty="0">
                          <a:solidFill>
                            <a:srgbClr val="000000"/>
                          </a:solidFill>
                          <a:effectLst/>
                          <a:latin typeface="Verdana" panose="020B0604030504040204" pitchFamily="34" charset="0"/>
                        </a:rPr>
                      </a:br>
                      <a:r>
                        <a:rPr lang="fr-FR" sz="500" b="0" i="0" u="none" strike="noStrike" dirty="0">
                          <a:solidFill>
                            <a:srgbClr val="000000"/>
                          </a:solidFill>
                          <a:effectLst/>
                          <a:latin typeface="Verdana" panose="020B0604030504040204" pitchFamily="34" charset="0"/>
                        </a:rPr>
                        <a:t>- Incendie : les 2 </a:t>
                      </a:r>
                      <a:r>
                        <a:rPr lang="fr-FR" sz="500" b="0" i="0" u="none" strike="noStrike" dirty="0" err="1">
                          <a:solidFill>
                            <a:srgbClr val="000000"/>
                          </a:solidFill>
                          <a:effectLst/>
                          <a:latin typeface="Verdana" panose="020B0604030504040204" pitchFamily="34" charset="0"/>
                        </a:rPr>
                        <a:t>Datacenters</a:t>
                      </a:r>
                      <a:r>
                        <a:rPr lang="fr-FR" sz="500" b="0" i="0" u="none" strike="noStrike" dirty="0">
                          <a:solidFill>
                            <a:srgbClr val="000000"/>
                          </a:solidFill>
                          <a:effectLst/>
                          <a:latin typeface="Verdana" panose="020B0604030504040204" pitchFamily="34" charset="0"/>
                        </a:rPr>
                        <a:t> ont une détection (maintenue et reliée au PC). Celui du </a:t>
                      </a:r>
                      <a:r>
                        <a:rPr lang="fr-FR" sz="500" b="0" i="0" u="none" strike="noStrike" dirty="0" err="1">
                          <a:solidFill>
                            <a:srgbClr val="000000"/>
                          </a:solidFill>
                          <a:effectLst/>
                          <a:latin typeface="Verdana" panose="020B0604030504040204" pitchFamily="34" charset="0"/>
                        </a:rPr>
                        <a:t>pharo</a:t>
                      </a:r>
                      <a:r>
                        <a:rPr lang="fr-FR" sz="500" b="0" i="0" u="none" strike="noStrike" dirty="0">
                          <a:solidFill>
                            <a:srgbClr val="000000"/>
                          </a:solidFill>
                          <a:effectLst/>
                          <a:latin typeface="Verdana" panose="020B0604030504040204" pitchFamily="34" charset="0"/>
                        </a:rPr>
                        <a:t> a une protection</a:t>
                      </a:r>
                      <a:br>
                        <a:rPr lang="fr-FR" sz="500" b="0" i="0" u="none" strike="noStrike" dirty="0">
                          <a:solidFill>
                            <a:srgbClr val="000000"/>
                          </a:solidFill>
                          <a:effectLst/>
                          <a:latin typeface="Verdana" panose="020B0604030504040204" pitchFamily="34" charset="0"/>
                        </a:rPr>
                      </a:br>
                      <a:r>
                        <a:rPr lang="fr-FR" sz="500" b="0" i="0" u="none" strike="noStrike" dirty="0">
                          <a:solidFill>
                            <a:srgbClr val="000000"/>
                          </a:solidFill>
                          <a:effectLst/>
                          <a:latin typeface="Verdana" panose="020B0604030504040204" pitchFamily="34" charset="0"/>
                        </a:rPr>
                        <a:t>- La salle de Saint-Jérôme est équipée de caméras et d’une alarme supervisée par les équipes de sécurité du campus Saint-Jérôme ainsi que par certains personnels de la DOSI</a:t>
                      </a:r>
                      <a:br>
                        <a:rPr lang="fr-FR" sz="500" b="0" i="0" u="none" strike="noStrike" dirty="0">
                          <a:solidFill>
                            <a:srgbClr val="000000"/>
                          </a:solidFill>
                          <a:effectLst/>
                          <a:latin typeface="Verdana" panose="020B0604030504040204" pitchFamily="34" charset="0"/>
                        </a:rPr>
                      </a:br>
                      <a:r>
                        <a:rPr lang="fr-FR" sz="500" b="0" i="0" u="none" strike="noStrike" dirty="0">
                          <a:solidFill>
                            <a:srgbClr val="000000"/>
                          </a:solidFill>
                          <a:effectLst/>
                          <a:latin typeface="Verdana" panose="020B0604030504040204" pitchFamily="34" charset="0"/>
                        </a:rPr>
                        <a:t>-Projet d'alarme périphérique  de protection  en 2015  pour le local </a:t>
                      </a:r>
                      <a:r>
                        <a:rPr lang="fr-FR" sz="500" b="0" i="0" u="none" strike="noStrike" dirty="0" err="1">
                          <a:solidFill>
                            <a:srgbClr val="000000"/>
                          </a:solidFill>
                          <a:effectLst/>
                          <a:latin typeface="Verdana" panose="020B0604030504040204" pitchFamily="34" charset="0"/>
                        </a:rPr>
                        <a:t>acuueillant</a:t>
                      </a:r>
                      <a:r>
                        <a:rPr lang="fr-FR" sz="500" b="0" i="0" u="none" strike="noStrike" dirty="0">
                          <a:solidFill>
                            <a:srgbClr val="000000"/>
                          </a:solidFill>
                          <a:effectLst/>
                          <a:latin typeface="Verdana" panose="020B0604030504040204" pitchFamily="34" charset="0"/>
                        </a:rPr>
                        <a:t> les groupes  froids et électrogènes</a:t>
                      </a:r>
                      <a:br>
                        <a:rPr lang="fr-FR" sz="500" b="0" i="0" u="none" strike="noStrike" dirty="0">
                          <a:solidFill>
                            <a:srgbClr val="000000"/>
                          </a:solidFill>
                          <a:effectLst/>
                          <a:latin typeface="Verdana" panose="020B0604030504040204" pitchFamily="34" charset="0"/>
                        </a:rPr>
                      </a:br>
                      <a:r>
                        <a:rPr lang="fr-FR" sz="500" b="0" i="0" u="none" strike="noStrike" dirty="0">
                          <a:solidFill>
                            <a:srgbClr val="000000"/>
                          </a:solidFill>
                          <a:effectLst/>
                          <a:latin typeface="Verdana" panose="020B0604030504040204" pitchFamily="34" charset="0"/>
                        </a:rPr>
                        <a:t>- L'ensemble des matériels sont sous maintenance préventive et curative sous H+4</a:t>
                      </a:r>
                      <a:br>
                        <a:rPr lang="fr-FR" sz="500" b="0" i="0" u="none" strike="noStrike" dirty="0">
                          <a:solidFill>
                            <a:srgbClr val="000000"/>
                          </a:solidFill>
                          <a:effectLst/>
                          <a:latin typeface="Verdana" panose="020B0604030504040204" pitchFamily="34" charset="0"/>
                        </a:rPr>
                      </a:br>
                      <a:r>
                        <a:rPr lang="fr-FR" sz="500" b="0" i="0" u="none" strike="noStrike" dirty="0">
                          <a:solidFill>
                            <a:srgbClr val="000000"/>
                          </a:solidFill>
                          <a:effectLst/>
                          <a:latin typeface="Verdana" panose="020B0604030504040204" pitchFamily="34" charset="0"/>
                        </a:rPr>
                        <a:t>- Les contrats et interventions sont totalement et directement gérés par la DOSI</a:t>
                      </a:r>
                    </a:p>
                  </a:txBody>
                  <a:tcPr marL="2032" marR="2032" marT="20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500" b="0" i="0" u="none" strike="noStrike" dirty="0">
                          <a:solidFill>
                            <a:srgbClr val="000000"/>
                          </a:solidFill>
                          <a:effectLst/>
                          <a:latin typeface="Verdana" panose="020B0604030504040204" pitchFamily="34" charset="0"/>
                        </a:rPr>
                        <a:t>DOSI Pole Système</a:t>
                      </a:r>
                    </a:p>
                  </a:txBody>
                  <a:tcPr marL="2032" marR="2032" marT="20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500" b="0" i="0" u="none" strike="noStrike">
                          <a:solidFill>
                            <a:srgbClr val="000000"/>
                          </a:solidFill>
                          <a:effectLst/>
                          <a:latin typeface="Verdana" panose="020B0604030504040204" pitchFamily="34" charset="0"/>
                        </a:rPr>
                        <a:t>PRA testé mais pas de procédure formalisée</a:t>
                      </a:r>
                      <a:br>
                        <a:rPr lang="fr-FR" sz="500" b="0" i="0" u="none" strike="noStrike">
                          <a:solidFill>
                            <a:srgbClr val="000000"/>
                          </a:solidFill>
                          <a:effectLst/>
                          <a:latin typeface="Verdana" panose="020B0604030504040204" pitchFamily="34" charset="0"/>
                        </a:rPr>
                      </a:br>
                      <a:r>
                        <a:rPr lang="fr-FR" sz="500" b="0" i="0" u="none" strike="noStrike">
                          <a:solidFill>
                            <a:srgbClr val="000000"/>
                          </a:solidFill>
                          <a:effectLst/>
                          <a:latin typeface="Verdana" panose="020B0604030504040204" pitchFamily="34" charset="0"/>
                        </a:rPr>
                        <a:t>PCA non testé</a:t>
                      </a:r>
                    </a:p>
                  </a:txBody>
                  <a:tcPr marL="2032" marR="2032" marT="20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500" b="0" i="0" u="none" strike="noStrike" dirty="0">
                          <a:solidFill>
                            <a:srgbClr val="000000"/>
                          </a:solidFill>
                          <a:effectLst/>
                          <a:latin typeface="Verdana" panose="020B0604030504040204" pitchFamily="34" charset="0"/>
                        </a:rPr>
                        <a:t>Revues des listes des habilitations 1 fois/an</a:t>
                      </a:r>
                    </a:p>
                  </a:txBody>
                  <a:tcPr marL="2032" marR="2032" marT="20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2415270698"/>
                  </a:ext>
                </a:extLst>
              </a:tr>
            </a:tbl>
          </a:graphicData>
        </a:graphic>
      </p:graphicFrame>
      <p:sp>
        <p:nvSpPr>
          <p:cNvPr id="5" name="Espace réservé du numéro de diapositive 4"/>
          <p:cNvSpPr>
            <a:spLocks noGrp="1"/>
          </p:cNvSpPr>
          <p:nvPr>
            <p:ph type="sldNum" sz="quarter" idx="11"/>
            <p:custDataLst>
              <p:tags r:id="rId2"/>
            </p:custDataLst>
          </p:nvPr>
        </p:nvSpPr>
        <p:spPr>
          <a:xfrm>
            <a:off x="8457634" y="321471"/>
            <a:ext cx="454025" cy="105965"/>
          </a:xfrm>
        </p:spPr>
        <p:txBody>
          <a:bodyPr/>
          <a:lstStyle/>
          <a:p>
            <a:pPr>
              <a:defRPr/>
            </a:pPr>
            <a:fld id="{1105F73E-D302-7A49-9D49-5CFFB39DEAD8}" type="slidenum">
              <a:rPr lang="fr-FR" smtClean="0"/>
              <a:pPr>
                <a:defRPr/>
              </a:pPr>
              <a:t>15</a:t>
            </a:fld>
            <a:endParaRPr lang="fr-FR" dirty="0"/>
          </a:p>
        </p:txBody>
      </p:sp>
      <p:pic>
        <p:nvPicPr>
          <p:cNvPr id="7" name="Image 6"/>
          <p:cNvPicPr>
            <a:picLocks noChangeAspect="1"/>
          </p:cNvPicPr>
          <p:nvPr/>
        </p:nvPicPr>
        <p:blipFill>
          <a:blip r:embed="rId4"/>
          <a:stretch>
            <a:fillRect/>
          </a:stretch>
        </p:blipFill>
        <p:spPr>
          <a:xfrm>
            <a:off x="8200946" y="4550648"/>
            <a:ext cx="943054" cy="590132"/>
          </a:xfrm>
          <a:prstGeom prst="rect">
            <a:avLst/>
          </a:prstGeom>
        </p:spPr>
      </p:pic>
    </p:spTree>
    <p:extLst>
      <p:ext uri="{BB962C8B-B14F-4D97-AF65-F5344CB8AC3E}">
        <p14:creationId xmlns:p14="http://schemas.microsoft.com/office/powerpoint/2010/main" val="1825945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p:txBody>
          <a:bodyPr/>
          <a:lstStyle/>
          <a:p>
            <a:pPr marL="285750" indent="-285750">
              <a:buFontTx/>
              <a:buChar char="-"/>
            </a:pPr>
            <a:r>
              <a:rPr lang="fr-FR" dirty="0" smtClean="0"/>
              <a:t>Définition d’un PRA</a:t>
            </a:r>
          </a:p>
          <a:p>
            <a:pPr marL="285750" indent="-285750">
              <a:buFontTx/>
              <a:buChar char="-"/>
            </a:pPr>
            <a:r>
              <a:rPr lang="fr-FR" dirty="0" smtClean="0"/>
              <a:t>Mise en place d’un plan de communication</a:t>
            </a:r>
          </a:p>
          <a:p>
            <a:pPr marL="285750" indent="-285750">
              <a:buFontTx/>
              <a:buChar char="-"/>
            </a:pPr>
            <a:r>
              <a:rPr lang="fr-FR" dirty="0" smtClean="0"/>
              <a:t>Mise en place d’outils de contrôle des comptes (audit spécifique</a:t>
            </a:r>
            <a:r>
              <a:rPr lang="fr-FR" dirty="0" smtClean="0"/>
              <a:t>)</a:t>
            </a:r>
          </a:p>
          <a:p>
            <a:pPr marL="285750" indent="-285750">
              <a:buFontTx/>
              <a:buChar char="-"/>
            </a:pPr>
            <a:r>
              <a:rPr lang="fr-FR" dirty="0" smtClean="0"/>
              <a:t>Etude PSSI</a:t>
            </a:r>
            <a:endParaRPr lang="fr-FR" dirty="0"/>
          </a:p>
        </p:txBody>
      </p:sp>
      <p:sp>
        <p:nvSpPr>
          <p:cNvPr id="3" name="Titre 2"/>
          <p:cNvSpPr>
            <a:spLocks noGrp="1"/>
          </p:cNvSpPr>
          <p:nvPr>
            <p:ph type="title"/>
            <p:custDataLst>
              <p:tags r:id="rId2"/>
            </p:custDataLst>
          </p:nvPr>
        </p:nvSpPr>
        <p:spPr/>
        <p:txBody>
          <a:bodyPr/>
          <a:lstStyle/>
          <a:p>
            <a:r>
              <a:rPr lang="fr-FR" dirty="0"/>
              <a:t>A</a:t>
            </a:r>
            <a:r>
              <a:rPr lang="fr-FR" dirty="0" smtClean="0"/>
              <a:t>ctions  réalisées </a:t>
            </a:r>
            <a:endParaRPr lang="fr-FR" dirty="0"/>
          </a:p>
        </p:txBody>
      </p:sp>
      <p:sp>
        <p:nvSpPr>
          <p:cNvPr id="4" name="Espace réservé du pied de page 3"/>
          <p:cNvSpPr>
            <a:spLocks noGrp="1"/>
          </p:cNvSpPr>
          <p:nvPr>
            <p:ph type="ftr" sz="quarter" idx="10"/>
            <p:custDataLst>
              <p:tags r:id="rId3"/>
            </p:custDataLst>
          </p:nvPr>
        </p:nvSpPr>
        <p:spPr/>
        <p:txBody>
          <a:bodyPr/>
          <a:lstStyle/>
          <a:p>
            <a:pPr>
              <a:defRPr/>
            </a:pPr>
            <a:r>
              <a:rPr lang="fr-FR" smtClean="0"/>
              <a:t>Une force pour le territoire</a:t>
            </a:r>
            <a:endParaRPr lang="fr-FR" dirty="0" smtClean="0"/>
          </a:p>
        </p:txBody>
      </p:sp>
      <p:sp>
        <p:nvSpPr>
          <p:cNvPr id="5" name="Espace réservé du numéro de diapositive 4"/>
          <p:cNvSpPr>
            <a:spLocks noGrp="1"/>
          </p:cNvSpPr>
          <p:nvPr>
            <p:ph type="sldNum" sz="quarter" idx="11"/>
            <p:custDataLst>
              <p:tags r:id="rId4"/>
            </p:custDataLst>
          </p:nvPr>
        </p:nvSpPr>
        <p:spPr/>
        <p:txBody>
          <a:bodyPr/>
          <a:lstStyle/>
          <a:p>
            <a:pPr>
              <a:defRPr/>
            </a:pPr>
            <a:fld id="{1105F73E-D302-7A49-9D49-5CFFB39DEAD8}" type="slidenum">
              <a:rPr lang="fr-FR" smtClean="0"/>
              <a:pPr>
                <a:defRPr/>
              </a:pPr>
              <a:t>16</a:t>
            </a:fld>
            <a:endParaRPr lang="fr-FR" dirty="0"/>
          </a:p>
        </p:txBody>
      </p:sp>
      <p:pic>
        <p:nvPicPr>
          <p:cNvPr id="6" name="Image 5"/>
          <p:cNvPicPr>
            <a:picLocks noChangeAspect="1"/>
          </p:cNvPicPr>
          <p:nvPr/>
        </p:nvPicPr>
        <p:blipFill>
          <a:blip r:embed="rId6"/>
          <a:stretch>
            <a:fillRect/>
          </a:stretch>
        </p:blipFill>
        <p:spPr>
          <a:xfrm>
            <a:off x="7262899" y="40802"/>
            <a:ext cx="943054" cy="590132"/>
          </a:xfrm>
          <a:prstGeom prst="rect">
            <a:avLst/>
          </a:prstGeom>
        </p:spPr>
      </p:pic>
    </p:spTree>
    <p:extLst>
      <p:ext uri="{BB962C8B-B14F-4D97-AF65-F5344CB8AC3E}">
        <p14:creationId xmlns:p14="http://schemas.microsoft.com/office/powerpoint/2010/main" val="597920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631992" y="2339947"/>
            <a:ext cx="8229600" cy="482203"/>
          </a:xfrm>
        </p:spPr>
        <p:txBody>
          <a:bodyPr/>
          <a:lstStyle/>
          <a:p>
            <a:r>
              <a:rPr lang="fr-FR" dirty="0" smtClean="0"/>
              <a:t>Appropriation par la DSI </a:t>
            </a:r>
            <a:endParaRPr lang="fr-FR" dirty="0"/>
          </a:p>
        </p:txBody>
      </p:sp>
      <p:sp>
        <p:nvSpPr>
          <p:cNvPr id="4" name="Espace réservé du pied de page 3"/>
          <p:cNvSpPr>
            <a:spLocks noGrp="1"/>
          </p:cNvSpPr>
          <p:nvPr>
            <p:ph type="ftr" sz="quarter" idx="10"/>
          </p:nvPr>
        </p:nvSpPr>
        <p:spPr/>
        <p:txBody>
          <a:bodyPr/>
          <a:lstStyle/>
          <a:p>
            <a:pPr>
              <a:defRPr/>
            </a:pPr>
            <a:r>
              <a:rPr lang="fr-FR" smtClean="0"/>
              <a:t>Une force pour le territoire</a:t>
            </a:r>
            <a:endParaRPr lang="fr-FR" dirty="0" smtClean="0"/>
          </a:p>
        </p:txBody>
      </p:sp>
      <p:sp>
        <p:nvSpPr>
          <p:cNvPr id="5" name="Espace réservé du numéro de diapositive 4"/>
          <p:cNvSpPr>
            <a:spLocks noGrp="1"/>
          </p:cNvSpPr>
          <p:nvPr>
            <p:ph type="sldNum" sz="quarter" idx="11"/>
          </p:nvPr>
        </p:nvSpPr>
        <p:spPr/>
        <p:txBody>
          <a:bodyPr/>
          <a:lstStyle/>
          <a:p>
            <a:pPr>
              <a:defRPr/>
            </a:pPr>
            <a:fld id="{1105F73E-D302-7A49-9D49-5CFFB39DEAD8}" type="slidenum">
              <a:rPr lang="fr-FR" smtClean="0"/>
              <a:pPr>
                <a:defRPr/>
              </a:pPr>
              <a:t>17</a:t>
            </a:fld>
            <a:endParaRPr lang="fr-FR" dirty="0"/>
          </a:p>
        </p:txBody>
      </p:sp>
    </p:spTree>
    <p:extLst>
      <p:ext uri="{BB962C8B-B14F-4D97-AF65-F5344CB8AC3E}">
        <p14:creationId xmlns:p14="http://schemas.microsoft.com/office/powerpoint/2010/main" val="4139702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Définition</a:t>
            </a:r>
            <a:endParaRPr lang="fr-FR" dirty="0"/>
          </a:p>
        </p:txBody>
      </p:sp>
      <p:sp>
        <p:nvSpPr>
          <p:cNvPr id="4" name="Espace réservé du pied de page 3"/>
          <p:cNvSpPr>
            <a:spLocks noGrp="1"/>
          </p:cNvSpPr>
          <p:nvPr>
            <p:ph type="ftr" sz="quarter" idx="10"/>
          </p:nvPr>
        </p:nvSpPr>
        <p:spPr/>
        <p:txBody>
          <a:bodyPr/>
          <a:lstStyle/>
          <a:p>
            <a:pPr>
              <a:defRPr/>
            </a:pPr>
            <a:r>
              <a:rPr lang="fr-FR" smtClean="0"/>
              <a:t>Une force pour le territoire</a:t>
            </a:r>
            <a:endParaRPr lang="fr-FR" dirty="0" smtClean="0"/>
          </a:p>
        </p:txBody>
      </p:sp>
      <p:sp>
        <p:nvSpPr>
          <p:cNvPr id="5" name="Espace réservé du numéro de diapositive 4"/>
          <p:cNvSpPr>
            <a:spLocks noGrp="1"/>
          </p:cNvSpPr>
          <p:nvPr>
            <p:ph type="sldNum" sz="quarter" idx="11"/>
          </p:nvPr>
        </p:nvSpPr>
        <p:spPr/>
        <p:txBody>
          <a:bodyPr/>
          <a:lstStyle/>
          <a:p>
            <a:pPr>
              <a:defRPr/>
            </a:pPr>
            <a:fld id="{1105F73E-D302-7A49-9D49-5CFFB39DEAD8}" type="slidenum">
              <a:rPr lang="fr-FR" smtClean="0"/>
              <a:pPr>
                <a:defRPr/>
              </a:pPr>
              <a:t>18</a:t>
            </a:fld>
            <a:endParaRPr lang="fr-FR" dirty="0"/>
          </a:p>
        </p:txBody>
      </p:sp>
      <p:sp>
        <p:nvSpPr>
          <p:cNvPr id="6" name="Espace réservé du contenu 5"/>
          <p:cNvSpPr>
            <a:spLocks noGrp="1"/>
          </p:cNvSpPr>
          <p:nvPr>
            <p:ph idx="1"/>
          </p:nvPr>
        </p:nvSpPr>
        <p:spPr/>
        <p:txBody>
          <a:bodyPr/>
          <a:lstStyle/>
          <a:p>
            <a:r>
              <a:rPr lang="fr-FR" b="1" dirty="0" smtClean="0"/>
              <a:t>Qu’est-ce qu’une démarche qualité ?</a:t>
            </a:r>
          </a:p>
          <a:p>
            <a:endParaRPr lang="fr-FR" b="1" dirty="0"/>
          </a:p>
          <a:p>
            <a:pPr marL="457200" lvl="1" indent="0" algn="just">
              <a:lnSpc>
                <a:spcPct val="150000"/>
              </a:lnSpc>
              <a:buNone/>
            </a:pPr>
            <a:r>
              <a:rPr lang="fr-FR" dirty="0"/>
              <a:t>Une "</a:t>
            </a:r>
            <a:r>
              <a:rPr lang="fr-FR" b="1" dirty="0"/>
              <a:t>démarche qualité</a:t>
            </a:r>
            <a:r>
              <a:rPr lang="fr-FR" dirty="0"/>
              <a:t>" </a:t>
            </a:r>
            <a:r>
              <a:rPr lang="fr-FR" dirty="0" smtClean="0"/>
              <a:t>est </a:t>
            </a:r>
            <a:r>
              <a:rPr lang="fr-FR" dirty="0"/>
              <a:t>un projet </a:t>
            </a:r>
            <a:r>
              <a:rPr lang="fr-FR" dirty="0" smtClean="0"/>
              <a:t>d'entreprise ou d’organisme, </a:t>
            </a:r>
            <a:r>
              <a:rPr lang="fr-FR" dirty="0"/>
              <a:t>mis en œuvre pour maîtriser la qualité, assurer la qualité, planifier la qualité et/ou améliorer les produits et services, les processus, les procédés de production, la satisfaction </a:t>
            </a:r>
            <a:r>
              <a:rPr lang="fr-FR" dirty="0" smtClean="0"/>
              <a:t>du client ou de l’usager, et </a:t>
            </a:r>
            <a:r>
              <a:rPr lang="fr-FR" dirty="0"/>
              <a:t>plus largement améliorer la performance d'un organisme et la satisfaction de toutes les parties intéressées </a:t>
            </a:r>
            <a:r>
              <a:rPr lang="fr-FR" dirty="0" smtClean="0"/>
              <a:t>(usagers, personnels</a:t>
            </a:r>
            <a:r>
              <a:rPr lang="fr-FR" dirty="0"/>
              <a:t>, fournisseurs,</a:t>
            </a:r>
            <a:r>
              <a:rPr lang="fr-FR" dirty="0" smtClean="0"/>
              <a:t> </a:t>
            </a:r>
            <a:r>
              <a:rPr lang="fr-FR" dirty="0"/>
              <a:t>...)</a:t>
            </a:r>
          </a:p>
          <a:p>
            <a:pPr lvl="1"/>
            <a:endParaRPr lang="fr-FR" dirty="0"/>
          </a:p>
        </p:txBody>
      </p:sp>
    </p:spTree>
    <p:extLst>
      <p:ext uri="{BB962C8B-B14F-4D97-AF65-F5344CB8AC3E}">
        <p14:creationId xmlns:p14="http://schemas.microsoft.com/office/powerpoint/2010/main" val="7594147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57200" y="608037"/>
            <a:ext cx="8229600" cy="821752"/>
          </a:xfrm>
        </p:spPr>
        <p:txBody>
          <a:bodyPr/>
          <a:lstStyle/>
          <a:p>
            <a:r>
              <a:rPr lang="fr-FR" dirty="0" smtClean="0"/>
              <a:t>Quelle </a:t>
            </a:r>
            <a:r>
              <a:rPr lang="fr-FR" dirty="0"/>
              <a:t>démarche qualité faut-il atteindre au sein de la DOSI ?</a:t>
            </a:r>
          </a:p>
        </p:txBody>
      </p:sp>
      <p:sp>
        <p:nvSpPr>
          <p:cNvPr id="4" name="Espace réservé du pied de page 3"/>
          <p:cNvSpPr>
            <a:spLocks noGrp="1"/>
          </p:cNvSpPr>
          <p:nvPr>
            <p:ph type="ftr" sz="quarter" idx="10"/>
          </p:nvPr>
        </p:nvSpPr>
        <p:spPr/>
        <p:txBody>
          <a:bodyPr/>
          <a:lstStyle/>
          <a:p>
            <a:pPr>
              <a:defRPr/>
            </a:pPr>
            <a:r>
              <a:rPr lang="fr-FR" smtClean="0"/>
              <a:t>Une force pour le territoire</a:t>
            </a:r>
            <a:endParaRPr lang="fr-FR" dirty="0" smtClean="0"/>
          </a:p>
        </p:txBody>
      </p:sp>
      <p:sp>
        <p:nvSpPr>
          <p:cNvPr id="5" name="Espace réservé du numéro de diapositive 4"/>
          <p:cNvSpPr>
            <a:spLocks noGrp="1"/>
          </p:cNvSpPr>
          <p:nvPr>
            <p:ph type="sldNum" sz="quarter" idx="11"/>
          </p:nvPr>
        </p:nvSpPr>
        <p:spPr/>
        <p:txBody>
          <a:bodyPr/>
          <a:lstStyle/>
          <a:p>
            <a:pPr>
              <a:defRPr/>
            </a:pPr>
            <a:fld id="{1105F73E-D302-7A49-9D49-5CFFB39DEAD8}" type="slidenum">
              <a:rPr lang="fr-FR" smtClean="0"/>
              <a:pPr>
                <a:defRPr/>
              </a:pPr>
              <a:t>19</a:t>
            </a:fld>
            <a:endParaRPr lang="fr-FR" dirty="0"/>
          </a:p>
        </p:txBody>
      </p:sp>
      <p:sp>
        <p:nvSpPr>
          <p:cNvPr id="6" name="Espace réservé du contenu 5"/>
          <p:cNvSpPr>
            <a:spLocks noGrp="1"/>
          </p:cNvSpPr>
          <p:nvPr>
            <p:ph idx="1"/>
          </p:nvPr>
        </p:nvSpPr>
        <p:spPr>
          <a:xfrm>
            <a:off x="1062047" y="1508447"/>
            <a:ext cx="7624753" cy="3394472"/>
          </a:xfrm>
        </p:spPr>
        <p:txBody>
          <a:bodyPr/>
          <a:lstStyle/>
          <a:p>
            <a:r>
              <a:rPr lang="fr-FR" b="1" dirty="0" smtClean="0"/>
              <a:t>Les objectifs en sont donnés à 2 niveaux :</a:t>
            </a:r>
          </a:p>
          <a:p>
            <a:endParaRPr lang="fr-FR" b="1" dirty="0" smtClean="0"/>
          </a:p>
          <a:p>
            <a:pPr marL="457200" lvl="1" indent="0">
              <a:buNone/>
            </a:pPr>
            <a:r>
              <a:rPr lang="fr-FR" b="1" dirty="0" smtClean="0"/>
              <a:t>Au niveau de l’établissement :</a:t>
            </a:r>
            <a:endParaRPr lang="fr-FR" dirty="0"/>
          </a:p>
          <a:p>
            <a:pPr lvl="1">
              <a:lnSpc>
                <a:spcPct val="150000"/>
              </a:lnSpc>
            </a:pPr>
            <a:r>
              <a:rPr lang="fr-FR" dirty="0" smtClean="0"/>
              <a:t> </a:t>
            </a:r>
            <a:r>
              <a:rPr lang="fr-FR" dirty="0"/>
              <a:t>L'objectif numéro 1.3 de </a:t>
            </a:r>
            <a:r>
              <a:rPr lang="fr-FR" dirty="0" smtClean="0"/>
              <a:t>l'établissement, « simplifier </a:t>
            </a:r>
            <a:r>
              <a:rPr lang="fr-FR" dirty="0"/>
              <a:t>et </a:t>
            </a:r>
            <a:r>
              <a:rPr lang="fr-FR" dirty="0" smtClean="0"/>
              <a:t>sécuriser » </a:t>
            </a:r>
            <a:r>
              <a:rPr lang="fr-FR" dirty="0"/>
              <a:t>: mieux communiquer et mieux travailler en transverse.</a:t>
            </a:r>
          </a:p>
          <a:p>
            <a:pPr lvl="1">
              <a:lnSpc>
                <a:spcPct val="150000"/>
              </a:lnSpc>
            </a:pPr>
            <a:r>
              <a:rPr lang="fr-FR" dirty="0"/>
              <a:t>  L'objectif numéro 2.1 de </a:t>
            </a:r>
            <a:r>
              <a:rPr lang="fr-FR" dirty="0" smtClean="0"/>
              <a:t>l'établissement, « pilotage responsable » </a:t>
            </a:r>
            <a:r>
              <a:rPr lang="fr-FR" dirty="0"/>
              <a:t>: intégrer le besoin de l'usager dans la réflexion</a:t>
            </a:r>
            <a:r>
              <a:rPr lang="fr-FR" dirty="0" smtClean="0"/>
              <a:t>.</a:t>
            </a:r>
          </a:p>
          <a:p>
            <a:pPr marL="457200" lvl="1" indent="0">
              <a:lnSpc>
                <a:spcPct val="150000"/>
              </a:lnSpc>
              <a:buNone/>
            </a:pPr>
            <a:r>
              <a:rPr lang="fr-FR" b="1" dirty="0" smtClean="0"/>
              <a:t>Au niveau DOSI :</a:t>
            </a:r>
            <a:endParaRPr lang="fr-FR" b="1" dirty="0"/>
          </a:p>
          <a:p>
            <a:pPr lvl="1">
              <a:lnSpc>
                <a:spcPct val="150000"/>
              </a:lnSpc>
            </a:pPr>
            <a:r>
              <a:rPr lang="fr-FR" dirty="0"/>
              <a:t>  L'objectif numéro 3 de la DOSI : </a:t>
            </a:r>
            <a:r>
              <a:rPr lang="fr-FR" dirty="0" smtClean="0"/>
              <a:t>participer </a:t>
            </a:r>
            <a:r>
              <a:rPr lang="fr-FR" dirty="0"/>
              <a:t>à la définition et à la mise en </a:t>
            </a:r>
            <a:r>
              <a:rPr lang="fr-FR" dirty="0" err="1"/>
              <a:t>oeuvre</a:t>
            </a:r>
            <a:r>
              <a:rPr lang="fr-FR" dirty="0"/>
              <a:t> d'une démarche qualité des services DOSI. </a:t>
            </a:r>
          </a:p>
          <a:p>
            <a:pPr lvl="1"/>
            <a:endParaRPr lang="fr-FR" dirty="0"/>
          </a:p>
          <a:p>
            <a:pPr lvl="1"/>
            <a:endParaRPr lang="fr-FR" dirty="0" smtClean="0"/>
          </a:p>
          <a:p>
            <a:endParaRPr lang="fr-FR" dirty="0"/>
          </a:p>
        </p:txBody>
      </p:sp>
    </p:spTree>
    <p:extLst>
      <p:ext uri="{BB962C8B-B14F-4D97-AF65-F5344CB8AC3E}">
        <p14:creationId xmlns:p14="http://schemas.microsoft.com/office/powerpoint/2010/main" val="3138314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custDataLst>
              <p:tags r:id="rId1"/>
            </p:custDataLst>
          </p:nvPr>
        </p:nvSpPr>
        <p:spPr>
          <a:xfrm>
            <a:off x="457200" y="608037"/>
            <a:ext cx="8229600" cy="821752"/>
          </a:xfrm>
        </p:spPr>
        <p:txBody>
          <a:bodyPr/>
          <a:lstStyle/>
          <a:p>
            <a:r>
              <a:rPr lang="fr-FR" dirty="0"/>
              <a:t>1</a:t>
            </a:r>
            <a:r>
              <a:rPr lang="fr-FR" dirty="0" smtClean="0"/>
              <a:t> – Sommaire</a:t>
            </a:r>
            <a:endParaRPr lang="fr-FR" dirty="0"/>
          </a:p>
        </p:txBody>
      </p:sp>
      <p:sp>
        <p:nvSpPr>
          <p:cNvPr id="4" name="Espace réservé du pied de page 3"/>
          <p:cNvSpPr>
            <a:spLocks noGrp="1"/>
          </p:cNvSpPr>
          <p:nvPr>
            <p:ph type="ftr" sz="quarter" idx="10"/>
            <p:custDataLst>
              <p:tags r:id="rId2"/>
            </p:custDataLst>
          </p:nvPr>
        </p:nvSpPr>
        <p:spPr/>
        <p:txBody>
          <a:bodyPr/>
          <a:lstStyle/>
          <a:p>
            <a:pPr>
              <a:defRPr/>
            </a:pPr>
            <a:r>
              <a:rPr lang="fr-FR" smtClean="0"/>
              <a:t>Une force pour le territoire</a:t>
            </a:r>
            <a:endParaRPr lang="fr-FR" dirty="0" smtClean="0"/>
          </a:p>
        </p:txBody>
      </p:sp>
      <p:sp>
        <p:nvSpPr>
          <p:cNvPr id="5" name="Espace réservé du numéro de diapositive 4"/>
          <p:cNvSpPr>
            <a:spLocks noGrp="1"/>
          </p:cNvSpPr>
          <p:nvPr>
            <p:ph type="sldNum" sz="quarter" idx="11"/>
            <p:custDataLst>
              <p:tags r:id="rId3"/>
            </p:custDataLst>
          </p:nvPr>
        </p:nvSpPr>
        <p:spPr/>
        <p:txBody>
          <a:bodyPr/>
          <a:lstStyle/>
          <a:p>
            <a:pPr>
              <a:defRPr/>
            </a:pPr>
            <a:fld id="{1105F73E-D302-7A49-9D49-5CFFB39DEAD8}" type="slidenum">
              <a:rPr lang="fr-FR" smtClean="0"/>
              <a:pPr>
                <a:defRPr/>
              </a:pPr>
              <a:t>2</a:t>
            </a:fld>
            <a:endParaRPr lang="fr-FR" dirty="0"/>
          </a:p>
        </p:txBody>
      </p:sp>
      <p:sp>
        <p:nvSpPr>
          <p:cNvPr id="6" name="Espace réservé du contenu 5"/>
          <p:cNvSpPr>
            <a:spLocks noGrp="1"/>
          </p:cNvSpPr>
          <p:nvPr>
            <p:ph idx="1"/>
            <p:custDataLst>
              <p:tags r:id="rId4"/>
            </p:custDataLst>
          </p:nvPr>
        </p:nvSpPr>
        <p:spPr>
          <a:xfrm>
            <a:off x="1062046" y="1429789"/>
            <a:ext cx="7624753" cy="3394472"/>
          </a:xfrm>
        </p:spPr>
        <p:txBody>
          <a:bodyPr/>
          <a:lstStyle/>
          <a:p>
            <a:endParaRPr lang="fr-FR" b="1" dirty="0" smtClean="0"/>
          </a:p>
          <a:p>
            <a:pPr marL="285750" indent="-285750">
              <a:buFontTx/>
              <a:buChar char="-"/>
            </a:pPr>
            <a:r>
              <a:rPr lang="fr-FR" dirty="0" smtClean="0"/>
              <a:t>Organigramme du </a:t>
            </a:r>
            <a:r>
              <a:rPr lang="fr-FR" dirty="0" smtClean="0"/>
              <a:t>service d’audit</a:t>
            </a:r>
            <a:endParaRPr lang="fr-FR" dirty="0" smtClean="0"/>
          </a:p>
          <a:p>
            <a:pPr marL="285750" indent="-285750">
              <a:buFontTx/>
              <a:buChar char="-"/>
            </a:pPr>
            <a:r>
              <a:rPr lang="fr-FR" dirty="0" smtClean="0"/>
              <a:t>Audit et contrôle interne au sein d’AMU</a:t>
            </a:r>
          </a:p>
          <a:p>
            <a:pPr marL="285750" indent="-285750">
              <a:buFontTx/>
              <a:buChar char="-"/>
            </a:pPr>
            <a:r>
              <a:rPr lang="fr-FR" dirty="0" smtClean="0"/>
              <a:t>Impact sur la DSI</a:t>
            </a:r>
          </a:p>
          <a:p>
            <a:pPr marL="285750" indent="-285750">
              <a:buFontTx/>
              <a:buChar char="-"/>
            </a:pPr>
            <a:r>
              <a:rPr lang="fr-FR" dirty="0" smtClean="0"/>
              <a:t>Actions menées</a:t>
            </a:r>
          </a:p>
          <a:p>
            <a:pPr marL="285750" indent="-285750">
              <a:buFontTx/>
              <a:buChar char="-"/>
            </a:pPr>
            <a:r>
              <a:rPr lang="fr-FR" dirty="0" smtClean="0"/>
              <a:t>Outils permettant de gérer la qualité de service</a:t>
            </a:r>
          </a:p>
          <a:p>
            <a:pPr marL="285750" indent="-285750">
              <a:buFontTx/>
              <a:buChar char="-"/>
            </a:pPr>
            <a:endParaRPr lang="fr-FR" dirty="0" smtClean="0"/>
          </a:p>
          <a:p>
            <a:pPr marL="285750" indent="-285750">
              <a:buFontTx/>
              <a:buChar char="-"/>
            </a:pPr>
            <a:endParaRPr lang="fr-FR" dirty="0" smtClean="0"/>
          </a:p>
          <a:p>
            <a:endParaRPr lang="fr-FR" dirty="0"/>
          </a:p>
        </p:txBody>
      </p:sp>
      <p:pic>
        <p:nvPicPr>
          <p:cNvPr id="2" name="Image 1"/>
          <p:cNvPicPr>
            <a:picLocks noChangeAspect="1"/>
          </p:cNvPicPr>
          <p:nvPr/>
        </p:nvPicPr>
        <p:blipFill>
          <a:blip r:embed="rId6"/>
          <a:stretch>
            <a:fillRect/>
          </a:stretch>
        </p:blipFill>
        <p:spPr>
          <a:xfrm>
            <a:off x="7262899" y="40802"/>
            <a:ext cx="943054" cy="590132"/>
          </a:xfrm>
          <a:prstGeom prst="rect">
            <a:avLst/>
          </a:prstGeom>
        </p:spPr>
      </p:pic>
    </p:spTree>
    <p:extLst>
      <p:ext uri="{BB962C8B-B14F-4D97-AF65-F5344CB8AC3E}">
        <p14:creationId xmlns:p14="http://schemas.microsoft.com/office/powerpoint/2010/main" val="7622093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57200" y="608037"/>
            <a:ext cx="8229600" cy="821752"/>
          </a:xfrm>
        </p:spPr>
        <p:txBody>
          <a:bodyPr/>
          <a:lstStyle/>
          <a:p>
            <a:r>
              <a:rPr lang="fr-FR" dirty="0" smtClean="0"/>
              <a:t>Quelles plus-values ?</a:t>
            </a:r>
            <a:endParaRPr lang="fr-FR" dirty="0"/>
          </a:p>
        </p:txBody>
      </p:sp>
      <p:sp>
        <p:nvSpPr>
          <p:cNvPr id="4" name="Espace réservé du pied de page 3"/>
          <p:cNvSpPr>
            <a:spLocks noGrp="1"/>
          </p:cNvSpPr>
          <p:nvPr>
            <p:ph type="ftr" sz="quarter" idx="10"/>
          </p:nvPr>
        </p:nvSpPr>
        <p:spPr/>
        <p:txBody>
          <a:bodyPr/>
          <a:lstStyle/>
          <a:p>
            <a:pPr>
              <a:defRPr/>
            </a:pPr>
            <a:r>
              <a:rPr lang="fr-FR" smtClean="0"/>
              <a:t>Une force pour le territoire</a:t>
            </a:r>
            <a:endParaRPr lang="fr-FR" dirty="0" smtClean="0"/>
          </a:p>
        </p:txBody>
      </p:sp>
      <p:sp>
        <p:nvSpPr>
          <p:cNvPr id="5" name="Espace réservé du numéro de diapositive 4"/>
          <p:cNvSpPr>
            <a:spLocks noGrp="1"/>
          </p:cNvSpPr>
          <p:nvPr>
            <p:ph type="sldNum" sz="quarter" idx="11"/>
          </p:nvPr>
        </p:nvSpPr>
        <p:spPr/>
        <p:txBody>
          <a:bodyPr/>
          <a:lstStyle/>
          <a:p>
            <a:pPr>
              <a:defRPr/>
            </a:pPr>
            <a:fld id="{1105F73E-D302-7A49-9D49-5CFFB39DEAD8}" type="slidenum">
              <a:rPr lang="fr-FR" smtClean="0"/>
              <a:pPr>
                <a:defRPr/>
              </a:pPr>
              <a:t>20</a:t>
            </a:fld>
            <a:endParaRPr lang="fr-FR" dirty="0"/>
          </a:p>
        </p:txBody>
      </p:sp>
      <p:sp>
        <p:nvSpPr>
          <p:cNvPr id="6" name="Espace réservé du contenu 5"/>
          <p:cNvSpPr>
            <a:spLocks noGrp="1"/>
          </p:cNvSpPr>
          <p:nvPr>
            <p:ph idx="1"/>
          </p:nvPr>
        </p:nvSpPr>
        <p:spPr>
          <a:xfrm>
            <a:off x="1062046" y="1429789"/>
            <a:ext cx="7624753" cy="3623992"/>
          </a:xfrm>
        </p:spPr>
        <p:txBody>
          <a:bodyPr/>
          <a:lstStyle/>
          <a:p>
            <a:r>
              <a:rPr lang="fr-FR" b="1" dirty="0" smtClean="0"/>
              <a:t>A - Qu'est-ce </a:t>
            </a:r>
            <a:r>
              <a:rPr lang="fr-FR" b="1" dirty="0"/>
              <a:t>que cela apporte aux usagers des systèmes d'information d'AMU </a:t>
            </a:r>
            <a:r>
              <a:rPr lang="fr-FR" b="1" dirty="0" smtClean="0"/>
              <a:t>?</a:t>
            </a:r>
          </a:p>
          <a:p>
            <a:pPr lvl="1">
              <a:lnSpc>
                <a:spcPct val="150000"/>
              </a:lnSpc>
            </a:pPr>
            <a:r>
              <a:rPr lang="fr-FR" dirty="0" smtClean="0"/>
              <a:t>Améliorer :</a:t>
            </a:r>
          </a:p>
          <a:p>
            <a:pPr lvl="2">
              <a:lnSpc>
                <a:spcPct val="150000"/>
              </a:lnSpc>
            </a:pPr>
            <a:r>
              <a:rPr lang="fr-FR" dirty="0" smtClean="0"/>
              <a:t>la prise en compte des besoins des usagers.</a:t>
            </a:r>
          </a:p>
          <a:p>
            <a:pPr lvl="2">
              <a:lnSpc>
                <a:spcPct val="150000"/>
              </a:lnSpc>
            </a:pPr>
            <a:r>
              <a:rPr lang="fr-FR" dirty="0" smtClean="0"/>
              <a:t>la </a:t>
            </a:r>
            <a:r>
              <a:rPr lang="fr-FR" dirty="0"/>
              <a:t>qualité des services rendus aux usagers.</a:t>
            </a:r>
          </a:p>
          <a:p>
            <a:pPr lvl="2">
              <a:lnSpc>
                <a:spcPct val="150000"/>
              </a:lnSpc>
            </a:pPr>
            <a:r>
              <a:rPr lang="fr-FR" dirty="0" smtClean="0"/>
              <a:t>l'information </a:t>
            </a:r>
            <a:r>
              <a:rPr lang="fr-FR" dirty="0"/>
              <a:t>des usagers vis-à-vis de leurs demandes.</a:t>
            </a:r>
          </a:p>
          <a:p>
            <a:pPr lvl="2">
              <a:lnSpc>
                <a:spcPct val="150000"/>
              </a:lnSpc>
            </a:pPr>
            <a:r>
              <a:rPr lang="fr-FR" dirty="0" smtClean="0"/>
              <a:t>la </a:t>
            </a:r>
            <a:r>
              <a:rPr lang="fr-FR" dirty="0"/>
              <a:t>confiance des usagers vis-à-vis de la </a:t>
            </a:r>
            <a:r>
              <a:rPr lang="fr-FR" dirty="0" smtClean="0"/>
              <a:t>DOSI</a:t>
            </a:r>
            <a:endParaRPr lang="fr-FR" b="1" dirty="0"/>
          </a:p>
          <a:p>
            <a:pPr lvl="1">
              <a:lnSpc>
                <a:spcPct val="150000"/>
              </a:lnSpc>
            </a:pPr>
            <a:r>
              <a:rPr lang="fr-FR" dirty="0"/>
              <a:t>Apporter à l'action </a:t>
            </a:r>
            <a:r>
              <a:rPr lang="fr-FR" dirty="0" smtClean="0"/>
              <a:t>DOSI :</a:t>
            </a:r>
          </a:p>
          <a:p>
            <a:pPr lvl="2">
              <a:lnSpc>
                <a:spcPct val="150000"/>
              </a:lnSpc>
            </a:pPr>
            <a:r>
              <a:rPr lang="fr-FR" dirty="0" smtClean="0"/>
              <a:t>de </a:t>
            </a:r>
            <a:r>
              <a:rPr lang="fr-FR" dirty="0"/>
              <a:t>la transparence, </a:t>
            </a:r>
            <a:endParaRPr lang="fr-FR" dirty="0" smtClean="0"/>
          </a:p>
          <a:p>
            <a:pPr lvl="2">
              <a:lnSpc>
                <a:spcPct val="150000"/>
              </a:lnSpc>
            </a:pPr>
            <a:r>
              <a:rPr lang="fr-FR" dirty="0" smtClean="0"/>
              <a:t>de </a:t>
            </a:r>
            <a:r>
              <a:rPr lang="fr-FR" dirty="0"/>
              <a:t>la visibilité </a:t>
            </a:r>
            <a:endParaRPr lang="fr-FR" dirty="0" smtClean="0"/>
          </a:p>
          <a:p>
            <a:pPr lvl="2">
              <a:lnSpc>
                <a:spcPct val="150000"/>
              </a:lnSpc>
            </a:pPr>
            <a:r>
              <a:rPr lang="fr-FR" dirty="0" smtClean="0"/>
              <a:t>de </a:t>
            </a:r>
            <a:r>
              <a:rPr lang="fr-FR" dirty="0"/>
              <a:t>la </a:t>
            </a:r>
            <a:r>
              <a:rPr lang="fr-FR" dirty="0" smtClean="0"/>
              <a:t>traçabilité.</a:t>
            </a:r>
            <a:endParaRPr lang="fr-FR" dirty="0"/>
          </a:p>
          <a:p>
            <a:pPr lvl="1"/>
            <a:endParaRPr lang="fr-FR" dirty="0"/>
          </a:p>
          <a:p>
            <a:pPr lvl="1"/>
            <a:endParaRPr lang="fr-FR" dirty="0" smtClean="0"/>
          </a:p>
          <a:p>
            <a:endParaRPr lang="fr-FR" dirty="0"/>
          </a:p>
        </p:txBody>
      </p:sp>
    </p:spTree>
    <p:extLst>
      <p:ext uri="{BB962C8B-B14F-4D97-AF65-F5344CB8AC3E}">
        <p14:creationId xmlns:p14="http://schemas.microsoft.com/office/powerpoint/2010/main" val="33471868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57200" y="608037"/>
            <a:ext cx="8229600" cy="821752"/>
          </a:xfrm>
        </p:spPr>
        <p:txBody>
          <a:bodyPr/>
          <a:lstStyle/>
          <a:p>
            <a:r>
              <a:rPr lang="fr-FR" dirty="0"/>
              <a:t>3 - Quelles </a:t>
            </a:r>
            <a:r>
              <a:rPr lang="fr-FR" dirty="0" smtClean="0"/>
              <a:t>plus-values ?</a:t>
            </a:r>
            <a:endParaRPr lang="fr-FR" dirty="0"/>
          </a:p>
        </p:txBody>
      </p:sp>
      <p:sp>
        <p:nvSpPr>
          <p:cNvPr id="4" name="Espace réservé du pied de page 3"/>
          <p:cNvSpPr>
            <a:spLocks noGrp="1"/>
          </p:cNvSpPr>
          <p:nvPr>
            <p:ph type="ftr" sz="quarter" idx="10"/>
          </p:nvPr>
        </p:nvSpPr>
        <p:spPr/>
        <p:txBody>
          <a:bodyPr/>
          <a:lstStyle/>
          <a:p>
            <a:pPr>
              <a:defRPr/>
            </a:pPr>
            <a:r>
              <a:rPr lang="fr-FR" smtClean="0"/>
              <a:t>Une force pour le territoire</a:t>
            </a:r>
            <a:endParaRPr lang="fr-FR" dirty="0" smtClean="0"/>
          </a:p>
        </p:txBody>
      </p:sp>
      <p:sp>
        <p:nvSpPr>
          <p:cNvPr id="5" name="Espace réservé du numéro de diapositive 4"/>
          <p:cNvSpPr>
            <a:spLocks noGrp="1"/>
          </p:cNvSpPr>
          <p:nvPr>
            <p:ph type="sldNum" sz="quarter" idx="11"/>
          </p:nvPr>
        </p:nvSpPr>
        <p:spPr/>
        <p:txBody>
          <a:bodyPr/>
          <a:lstStyle/>
          <a:p>
            <a:pPr>
              <a:defRPr/>
            </a:pPr>
            <a:fld id="{1105F73E-D302-7A49-9D49-5CFFB39DEAD8}" type="slidenum">
              <a:rPr lang="fr-FR" smtClean="0"/>
              <a:pPr>
                <a:defRPr/>
              </a:pPr>
              <a:t>21</a:t>
            </a:fld>
            <a:endParaRPr lang="fr-FR" dirty="0"/>
          </a:p>
        </p:txBody>
      </p:sp>
      <p:sp>
        <p:nvSpPr>
          <p:cNvPr id="6" name="Espace réservé du contenu 5"/>
          <p:cNvSpPr>
            <a:spLocks noGrp="1"/>
          </p:cNvSpPr>
          <p:nvPr>
            <p:ph idx="1"/>
          </p:nvPr>
        </p:nvSpPr>
        <p:spPr>
          <a:xfrm>
            <a:off x="1062046" y="1052521"/>
            <a:ext cx="7624753" cy="3918960"/>
          </a:xfrm>
        </p:spPr>
        <p:txBody>
          <a:bodyPr/>
          <a:lstStyle/>
          <a:p>
            <a:r>
              <a:rPr lang="fr-FR" b="1" dirty="0" smtClean="0"/>
              <a:t>B </a:t>
            </a:r>
            <a:r>
              <a:rPr lang="fr-FR" b="1" dirty="0"/>
              <a:t>- Qu'est-ce que cela apporte aux personnels de la DOSI </a:t>
            </a:r>
            <a:r>
              <a:rPr lang="fr-FR" b="1" dirty="0" smtClean="0"/>
              <a:t>?</a:t>
            </a:r>
          </a:p>
          <a:p>
            <a:pPr lvl="1">
              <a:lnSpc>
                <a:spcPct val="150000"/>
              </a:lnSpc>
            </a:pPr>
            <a:r>
              <a:rPr lang="fr-FR" dirty="0" smtClean="0"/>
              <a:t>Amélioration :</a:t>
            </a:r>
          </a:p>
          <a:p>
            <a:pPr lvl="2"/>
            <a:r>
              <a:rPr lang="fr-FR" dirty="0" smtClean="0"/>
              <a:t>des </a:t>
            </a:r>
            <a:r>
              <a:rPr lang="fr-FR" dirty="0"/>
              <a:t>conditions de travail des personnels.</a:t>
            </a:r>
          </a:p>
          <a:p>
            <a:pPr lvl="2"/>
            <a:r>
              <a:rPr lang="fr-FR" dirty="0" smtClean="0"/>
              <a:t>des </a:t>
            </a:r>
            <a:r>
              <a:rPr lang="fr-FR" dirty="0"/>
              <a:t>relations professionnelles entre les personnels.  </a:t>
            </a:r>
          </a:p>
          <a:p>
            <a:pPr lvl="2"/>
            <a:r>
              <a:rPr lang="fr-FR" dirty="0" smtClean="0"/>
              <a:t>de </a:t>
            </a:r>
            <a:r>
              <a:rPr lang="fr-FR" dirty="0"/>
              <a:t>la communication interne DOSI et donc amélioration du travail en équipe.</a:t>
            </a:r>
          </a:p>
          <a:p>
            <a:pPr lvl="2"/>
            <a:r>
              <a:rPr lang="fr-FR" dirty="0" smtClean="0"/>
              <a:t>des </a:t>
            </a:r>
            <a:r>
              <a:rPr lang="fr-FR" dirty="0"/>
              <a:t>relations avec les usagers.</a:t>
            </a:r>
          </a:p>
          <a:p>
            <a:pPr lvl="1">
              <a:lnSpc>
                <a:spcPct val="150000"/>
              </a:lnSpc>
            </a:pPr>
            <a:r>
              <a:rPr lang="fr-FR" dirty="0" smtClean="0"/>
              <a:t>Valorisation :</a:t>
            </a:r>
          </a:p>
          <a:p>
            <a:pPr lvl="2"/>
            <a:r>
              <a:rPr lang="fr-FR" dirty="0" smtClean="0"/>
              <a:t>des </a:t>
            </a:r>
            <a:r>
              <a:rPr lang="fr-FR" dirty="0"/>
              <a:t>agents par augmentation du professionnalisme et de l'affichage du travail effectué.</a:t>
            </a:r>
          </a:p>
          <a:p>
            <a:pPr lvl="2">
              <a:lnSpc>
                <a:spcPct val="150000"/>
              </a:lnSpc>
            </a:pPr>
            <a:r>
              <a:rPr lang="fr-FR" dirty="0" smtClean="0"/>
              <a:t>des </a:t>
            </a:r>
            <a:r>
              <a:rPr lang="fr-FR" dirty="0"/>
              <a:t>travaux déjà effectués par </a:t>
            </a:r>
            <a:r>
              <a:rPr lang="fr-FR" dirty="0" smtClean="0"/>
              <a:t>réutilisation </a:t>
            </a:r>
            <a:r>
              <a:rPr lang="fr-FR" dirty="0"/>
              <a:t>ou déploiement général.</a:t>
            </a:r>
          </a:p>
          <a:p>
            <a:pPr lvl="1">
              <a:lnSpc>
                <a:spcPct val="150000"/>
              </a:lnSpc>
            </a:pPr>
            <a:r>
              <a:rPr lang="fr-FR" dirty="0" smtClean="0"/>
              <a:t>Reconnaissance </a:t>
            </a:r>
            <a:r>
              <a:rPr lang="fr-FR" dirty="0"/>
              <a:t>par </a:t>
            </a:r>
            <a:r>
              <a:rPr lang="fr-FR" dirty="0" smtClean="0"/>
              <a:t>l'établissement :</a:t>
            </a:r>
          </a:p>
          <a:p>
            <a:pPr lvl="2"/>
            <a:r>
              <a:rPr lang="fr-FR" dirty="0" smtClean="0"/>
              <a:t>du </a:t>
            </a:r>
            <a:r>
              <a:rPr lang="fr-FR" dirty="0"/>
              <a:t>travail effectué par les </a:t>
            </a:r>
            <a:r>
              <a:rPr lang="fr-FR" dirty="0" smtClean="0"/>
              <a:t>agents de la DOSI,</a:t>
            </a:r>
          </a:p>
          <a:p>
            <a:pPr lvl="2"/>
            <a:r>
              <a:rPr lang="fr-FR" dirty="0" smtClean="0"/>
              <a:t>de </a:t>
            </a:r>
            <a:r>
              <a:rPr lang="fr-FR" dirty="0"/>
              <a:t>la manière dont </a:t>
            </a:r>
            <a:r>
              <a:rPr lang="fr-FR" dirty="0" smtClean="0"/>
              <a:t>le travail </a:t>
            </a:r>
            <a:r>
              <a:rPr lang="fr-FR" dirty="0"/>
              <a:t>est réalisé.</a:t>
            </a:r>
          </a:p>
          <a:p>
            <a:pPr lvl="1"/>
            <a:endParaRPr lang="fr-FR" dirty="0" smtClean="0"/>
          </a:p>
          <a:p>
            <a:endParaRPr lang="fr-FR" dirty="0"/>
          </a:p>
        </p:txBody>
      </p:sp>
    </p:spTree>
    <p:extLst>
      <p:ext uri="{BB962C8B-B14F-4D97-AF65-F5344CB8AC3E}">
        <p14:creationId xmlns:p14="http://schemas.microsoft.com/office/powerpoint/2010/main" val="27570055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57200" y="608037"/>
            <a:ext cx="8229600" cy="821752"/>
          </a:xfrm>
        </p:spPr>
        <p:txBody>
          <a:bodyPr/>
          <a:lstStyle/>
          <a:p>
            <a:r>
              <a:rPr lang="fr-FR" dirty="0"/>
              <a:t>4 - Etat des lieux</a:t>
            </a:r>
          </a:p>
        </p:txBody>
      </p:sp>
      <p:sp>
        <p:nvSpPr>
          <p:cNvPr id="4" name="Espace réservé du pied de page 3"/>
          <p:cNvSpPr>
            <a:spLocks noGrp="1"/>
          </p:cNvSpPr>
          <p:nvPr>
            <p:ph type="ftr" sz="quarter" idx="10"/>
          </p:nvPr>
        </p:nvSpPr>
        <p:spPr/>
        <p:txBody>
          <a:bodyPr/>
          <a:lstStyle/>
          <a:p>
            <a:pPr>
              <a:defRPr/>
            </a:pPr>
            <a:r>
              <a:rPr lang="fr-FR" smtClean="0"/>
              <a:t>Une force pour le territoire</a:t>
            </a:r>
            <a:endParaRPr lang="fr-FR" dirty="0" smtClean="0"/>
          </a:p>
        </p:txBody>
      </p:sp>
      <p:sp>
        <p:nvSpPr>
          <p:cNvPr id="5" name="Espace réservé du numéro de diapositive 4"/>
          <p:cNvSpPr>
            <a:spLocks noGrp="1"/>
          </p:cNvSpPr>
          <p:nvPr>
            <p:ph type="sldNum" sz="quarter" idx="11"/>
          </p:nvPr>
        </p:nvSpPr>
        <p:spPr/>
        <p:txBody>
          <a:bodyPr/>
          <a:lstStyle/>
          <a:p>
            <a:pPr>
              <a:defRPr/>
            </a:pPr>
            <a:fld id="{1105F73E-D302-7A49-9D49-5CFFB39DEAD8}" type="slidenum">
              <a:rPr lang="fr-FR" smtClean="0"/>
              <a:pPr>
                <a:defRPr/>
              </a:pPr>
              <a:t>22</a:t>
            </a:fld>
            <a:endParaRPr lang="fr-FR" dirty="0"/>
          </a:p>
        </p:txBody>
      </p:sp>
      <p:sp>
        <p:nvSpPr>
          <p:cNvPr id="6" name="Espace réservé du contenu 5"/>
          <p:cNvSpPr>
            <a:spLocks noGrp="1"/>
          </p:cNvSpPr>
          <p:nvPr>
            <p:ph idx="1"/>
          </p:nvPr>
        </p:nvSpPr>
        <p:spPr>
          <a:xfrm>
            <a:off x="1062046" y="1429789"/>
            <a:ext cx="7624753" cy="3394472"/>
          </a:xfrm>
        </p:spPr>
        <p:txBody>
          <a:bodyPr/>
          <a:lstStyle/>
          <a:p>
            <a:r>
              <a:rPr lang="fr-FR" b="1" dirty="0"/>
              <a:t>Un certain nombre de réalisations ont déjà eu lieu au sein de l'établissement dans la démarche qualité </a:t>
            </a:r>
            <a:r>
              <a:rPr lang="fr-FR" b="1" dirty="0" smtClean="0"/>
              <a:t>:</a:t>
            </a:r>
          </a:p>
          <a:p>
            <a:pPr lvl="1">
              <a:lnSpc>
                <a:spcPct val="150000"/>
              </a:lnSpc>
            </a:pPr>
            <a:r>
              <a:rPr lang="fr-FR" dirty="0" smtClean="0"/>
              <a:t>Mise </a:t>
            </a:r>
            <a:r>
              <a:rPr lang="fr-FR" dirty="0"/>
              <a:t>en place du helpdesk généralisé, avec l'utilisation </a:t>
            </a:r>
            <a:r>
              <a:rPr lang="fr-FR" dirty="0" smtClean="0"/>
              <a:t>de </a:t>
            </a:r>
            <a:r>
              <a:rPr lang="fr-FR" dirty="0"/>
              <a:t>tickets et quantification de la </a:t>
            </a:r>
            <a:r>
              <a:rPr lang="fr-FR" dirty="0" smtClean="0"/>
              <a:t>qualité via </a:t>
            </a:r>
            <a:r>
              <a:rPr lang="fr-FR" dirty="0"/>
              <a:t>des indicateurs,</a:t>
            </a:r>
          </a:p>
          <a:p>
            <a:pPr lvl="1">
              <a:lnSpc>
                <a:spcPct val="150000"/>
              </a:lnSpc>
            </a:pPr>
            <a:r>
              <a:rPr lang="fr-FR" dirty="0" smtClean="0"/>
              <a:t>Mise </a:t>
            </a:r>
            <a:r>
              <a:rPr lang="fr-FR" dirty="0"/>
              <a:t>en place de contrats de services et des réunions afférentes,</a:t>
            </a:r>
          </a:p>
          <a:p>
            <a:pPr lvl="1">
              <a:lnSpc>
                <a:spcPct val="150000"/>
              </a:lnSpc>
            </a:pPr>
            <a:r>
              <a:rPr lang="fr-FR" dirty="0" smtClean="0"/>
              <a:t>Mise </a:t>
            </a:r>
            <a:r>
              <a:rPr lang="fr-FR" dirty="0"/>
              <a:t>en </a:t>
            </a:r>
            <a:r>
              <a:rPr lang="fr-FR" dirty="0" err="1"/>
              <a:t>oeuvre</a:t>
            </a:r>
            <a:r>
              <a:rPr lang="fr-FR" dirty="0"/>
              <a:t> de "tours" des sites pour communiquer et valoriser les actions des pôles DOSI,</a:t>
            </a:r>
          </a:p>
          <a:p>
            <a:pPr lvl="1">
              <a:lnSpc>
                <a:spcPct val="150000"/>
              </a:lnSpc>
            </a:pPr>
            <a:r>
              <a:rPr lang="fr-FR" dirty="0" smtClean="0"/>
              <a:t>Mise </a:t>
            </a:r>
            <a:r>
              <a:rPr lang="fr-FR" dirty="0"/>
              <a:t>en place de sites de documentation (DUD, </a:t>
            </a:r>
            <a:r>
              <a:rPr lang="fr-FR" dirty="0" err="1"/>
              <a:t>AMUPod</a:t>
            </a:r>
            <a:r>
              <a:rPr lang="fr-FR" dirty="0"/>
              <a:t>),</a:t>
            </a:r>
          </a:p>
          <a:p>
            <a:pPr lvl="1">
              <a:lnSpc>
                <a:spcPct val="150000"/>
              </a:lnSpc>
            </a:pPr>
            <a:r>
              <a:rPr lang="fr-FR" dirty="0" smtClean="0"/>
              <a:t>Mise </a:t>
            </a:r>
            <a:r>
              <a:rPr lang="fr-FR" dirty="0"/>
              <a:t>en </a:t>
            </a:r>
            <a:r>
              <a:rPr lang="fr-FR" dirty="0" err="1"/>
              <a:t>oeuvre</a:t>
            </a:r>
            <a:r>
              <a:rPr lang="fr-FR" dirty="0"/>
              <a:t> de SIAMU,</a:t>
            </a:r>
          </a:p>
          <a:p>
            <a:pPr lvl="1">
              <a:lnSpc>
                <a:spcPct val="150000"/>
              </a:lnSpc>
            </a:pPr>
            <a:r>
              <a:rPr lang="fr-FR" dirty="0" smtClean="0"/>
              <a:t>...</a:t>
            </a:r>
          </a:p>
          <a:p>
            <a:endParaRPr lang="fr-FR" dirty="0"/>
          </a:p>
        </p:txBody>
      </p:sp>
    </p:spTree>
    <p:extLst>
      <p:ext uri="{BB962C8B-B14F-4D97-AF65-F5344CB8AC3E}">
        <p14:creationId xmlns:p14="http://schemas.microsoft.com/office/powerpoint/2010/main" val="12621444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57200" y="608037"/>
            <a:ext cx="8229600" cy="821752"/>
          </a:xfrm>
        </p:spPr>
        <p:txBody>
          <a:bodyPr/>
          <a:lstStyle/>
          <a:p>
            <a:r>
              <a:rPr lang="fr-FR" dirty="0"/>
              <a:t>5 </a:t>
            </a:r>
            <a:r>
              <a:rPr lang="fr-FR" dirty="0" smtClean="0"/>
              <a:t>– Perspectives de la démarche qualité</a:t>
            </a:r>
            <a:endParaRPr lang="fr-FR" dirty="0"/>
          </a:p>
        </p:txBody>
      </p:sp>
      <p:sp>
        <p:nvSpPr>
          <p:cNvPr id="4" name="Espace réservé du pied de page 3"/>
          <p:cNvSpPr>
            <a:spLocks noGrp="1"/>
          </p:cNvSpPr>
          <p:nvPr>
            <p:ph type="ftr" sz="quarter" idx="10"/>
          </p:nvPr>
        </p:nvSpPr>
        <p:spPr/>
        <p:txBody>
          <a:bodyPr/>
          <a:lstStyle/>
          <a:p>
            <a:pPr>
              <a:defRPr/>
            </a:pPr>
            <a:r>
              <a:rPr lang="fr-FR" smtClean="0"/>
              <a:t>Une force pour le territoire</a:t>
            </a:r>
            <a:endParaRPr lang="fr-FR" dirty="0" smtClean="0"/>
          </a:p>
        </p:txBody>
      </p:sp>
      <p:sp>
        <p:nvSpPr>
          <p:cNvPr id="5" name="Espace réservé du numéro de diapositive 4"/>
          <p:cNvSpPr>
            <a:spLocks noGrp="1"/>
          </p:cNvSpPr>
          <p:nvPr>
            <p:ph type="sldNum" sz="quarter" idx="11"/>
          </p:nvPr>
        </p:nvSpPr>
        <p:spPr/>
        <p:txBody>
          <a:bodyPr/>
          <a:lstStyle/>
          <a:p>
            <a:pPr>
              <a:defRPr/>
            </a:pPr>
            <a:fld id="{1105F73E-D302-7A49-9D49-5CFFB39DEAD8}" type="slidenum">
              <a:rPr lang="fr-FR" smtClean="0"/>
              <a:pPr>
                <a:defRPr/>
              </a:pPr>
              <a:t>23</a:t>
            </a:fld>
            <a:endParaRPr lang="fr-FR" dirty="0"/>
          </a:p>
        </p:txBody>
      </p:sp>
      <p:sp>
        <p:nvSpPr>
          <p:cNvPr id="6" name="Espace réservé du contenu 5"/>
          <p:cNvSpPr>
            <a:spLocks noGrp="1"/>
          </p:cNvSpPr>
          <p:nvPr>
            <p:ph idx="1"/>
          </p:nvPr>
        </p:nvSpPr>
        <p:spPr>
          <a:xfrm>
            <a:off x="1062046" y="1429789"/>
            <a:ext cx="7624753" cy="3394472"/>
          </a:xfrm>
        </p:spPr>
        <p:txBody>
          <a:bodyPr/>
          <a:lstStyle/>
          <a:p>
            <a:endParaRPr lang="fr-FR" b="1" dirty="0" smtClean="0"/>
          </a:p>
          <a:p>
            <a:pPr algn="just">
              <a:lnSpc>
                <a:spcPct val="150000"/>
              </a:lnSpc>
            </a:pPr>
            <a:r>
              <a:rPr lang="fr-FR" b="1" dirty="0" smtClean="0"/>
              <a:t>Le </a:t>
            </a:r>
            <a:r>
              <a:rPr lang="fr-FR" b="1" dirty="0"/>
              <a:t>but </a:t>
            </a:r>
            <a:r>
              <a:rPr lang="fr-FR" b="1" dirty="0" smtClean="0"/>
              <a:t>est donc de </a:t>
            </a:r>
            <a:r>
              <a:rPr lang="fr-FR" b="1" dirty="0"/>
              <a:t>formaliser, d'harmoniser et d'étendre les processus déjà mis en </a:t>
            </a:r>
            <a:r>
              <a:rPr lang="fr-FR" b="1" dirty="0" err="1"/>
              <a:t>oeuvre</a:t>
            </a:r>
            <a:r>
              <a:rPr lang="fr-FR" b="1" dirty="0" smtClean="0"/>
              <a:t>, et de créer ceux qui s’avèreraient nécessaires, dans </a:t>
            </a:r>
            <a:r>
              <a:rPr lang="fr-FR" b="1" dirty="0"/>
              <a:t>une démarche agile et itérative, au travers de propositions concrètes.</a:t>
            </a:r>
            <a:endParaRPr lang="fr-FR" dirty="0"/>
          </a:p>
          <a:p>
            <a:endParaRPr lang="fr-FR" dirty="0"/>
          </a:p>
        </p:txBody>
      </p:sp>
    </p:spTree>
    <p:extLst>
      <p:ext uri="{BB962C8B-B14F-4D97-AF65-F5344CB8AC3E}">
        <p14:creationId xmlns:p14="http://schemas.microsoft.com/office/powerpoint/2010/main" val="16224848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custDataLst>
              <p:tags r:id="rId1"/>
            </p:custDataLst>
          </p:nvPr>
        </p:nvSpPr>
        <p:spPr>
          <a:xfrm>
            <a:off x="2627745" y="2353709"/>
            <a:ext cx="3597564" cy="482203"/>
          </a:xfrm>
        </p:spPr>
        <p:txBody>
          <a:bodyPr/>
          <a:lstStyle/>
          <a:p>
            <a:r>
              <a:rPr lang="fr-FR" dirty="0" smtClean="0"/>
              <a:t>Activité de contrôle</a:t>
            </a:r>
            <a:endParaRPr lang="fr-FR" dirty="0"/>
          </a:p>
        </p:txBody>
      </p:sp>
      <p:sp>
        <p:nvSpPr>
          <p:cNvPr id="4" name="Espace réservé du pied de page 3"/>
          <p:cNvSpPr>
            <a:spLocks noGrp="1"/>
          </p:cNvSpPr>
          <p:nvPr>
            <p:ph type="ftr" sz="quarter" idx="10"/>
            <p:custDataLst>
              <p:tags r:id="rId2"/>
            </p:custDataLst>
          </p:nvPr>
        </p:nvSpPr>
        <p:spPr/>
        <p:txBody>
          <a:bodyPr/>
          <a:lstStyle/>
          <a:p>
            <a:pPr>
              <a:defRPr/>
            </a:pPr>
            <a:r>
              <a:rPr lang="fr-FR" smtClean="0"/>
              <a:t>Une force pour le territoire</a:t>
            </a:r>
            <a:endParaRPr lang="fr-FR" dirty="0" smtClean="0"/>
          </a:p>
        </p:txBody>
      </p:sp>
      <p:sp>
        <p:nvSpPr>
          <p:cNvPr id="5" name="Espace réservé du numéro de diapositive 4"/>
          <p:cNvSpPr>
            <a:spLocks noGrp="1"/>
          </p:cNvSpPr>
          <p:nvPr>
            <p:ph type="sldNum" sz="quarter" idx="11"/>
            <p:custDataLst>
              <p:tags r:id="rId3"/>
            </p:custDataLst>
          </p:nvPr>
        </p:nvSpPr>
        <p:spPr/>
        <p:txBody>
          <a:bodyPr/>
          <a:lstStyle/>
          <a:p>
            <a:pPr>
              <a:defRPr/>
            </a:pPr>
            <a:fld id="{1105F73E-D302-7A49-9D49-5CFFB39DEAD8}" type="slidenum">
              <a:rPr lang="fr-FR" smtClean="0"/>
              <a:pPr>
                <a:defRPr/>
              </a:pPr>
              <a:t>24</a:t>
            </a:fld>
            <a:endParaRPr lang="fr-FR" dirty="0"/>
          </a:p>
        </p:txBody>
      </p:sp>
      <p:pic>
        <p:nvPicPr>
          <p:cNvPr id="6" name="Image 5"/>
          <p:cNvPicPr>
            <a:picLocks noChangeAspect="1"/>
          </p:cNvPicPr>
          <p:nvPr/>
        </p:nvPicPr>
        <p:blipFill>
          <a:blip r:embed="rId5"/>
          <a:stretch>
            <a:fillRect/>
          </a:stretch>
        </p:blipFill>
        <p:spPr>
          <a:xfrm>
            <a:off x="7262899" y="40802"/>
            <a:ext cx="943054" cy="590132"/>
          </a:xfrm>
          <a:prstGeom prst="rect">
            <a:avLst/>
          </a:prstGeom>
        </p:spPr>
      </p:pic>
    </p:spTree>
    <p:extLst>
      <p:ext uri="{BB962C8B-B14F-4D97-AF65-F5344CB8AC3E}">
        <p14:creationId xmlns:p14="http://schemas.microsoft.com/office/powerpoint/2010/main" val="830238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a:xfrm>
            <a:off x="1062046" y="1514763"/>
            <a:ext cx="7624753" cy="3079859"/>
          </a:xfrm>
        </p:spPr>
        <p:txBody>
          <a:bodyPr/>
          <a:lstStyle/>
          <a:p>
            <a:pPr marL="285750" indent="-285750">
              <a:buFontTx/>
              <a:buChar char="-"/>
            </a:pPr>
            <a:r>
              <a:rPr lang="fr-FR" dirty="0" smtClean="0"/>
              <a:t>SI-AMU ( gestion des incidents / gestion des comptes )</a:t>
            </a:r>
          </a:p>
          <a:p>
            <a:pPr marL="285750" indent="-285750">
              <a:buFontTx/>
              <a:buChar char="-"/>
            </a:pPr>
            <a:r>
              <a:rPr lang="fr-FR" dirty="0" smtClean="0"/>
              <a:t>Tableau de bord </a:t>
            </a:r>
            <a:r>
              <a:rPr lang="fr-FR" dirty="0" err="1" smtClean="0"/>
              <a:t>Data-center</a:t>
            </a:r>
            <a:r>
              <a:rPr lang="fr-FR" dirty="0" smtClean="0"/>
              <a:t> (</a:t>
            </a:r>
            <a:r>
              <a:rPr lang="fr-FR" dirty="0" err="1" smtClean="0"/>
              <a:t>grafana</a:t>
            </a:r>
            <a:r>
              <a:rPr lang="fr-FR" dirty="0" smtClean="0"/>
              <a:t> + </a:t>
            </a:r>
            <a:r>
              <a:rPr lang="fr-FR" dirty="0" err="1" smtClean="0"/>
              <a:t>dev</a:t>
            </a:r>
            <a:r>
              <a:rPr lang="fr-FR" dirty="0" smtClean="0"/>
              <a:t> interne)</a:t>
            </a:r>
          </a:p>
          <a:p>
            <a:pPr marL="285750" indent="-285750">
              <a:buFontTx/>
              <a:buChar char="-"/>
            </a:pPr>
            <a:r>
              <a:rPr lang="fr-FR" dirty="0" smtClean="0"/>
              <a:t>Tableau de bord gestion de parc ( interface web + GLPI)</a:t>
            </a:r>
          </a:p>
          <a:p>
            <a:pPr marL="285750" indent="-285750">
              <a:buFontTx/>
              <a:buChar char="-"/>
            </a:pPr>
            <a:r>
              <a:rPr lang="fr-FR" dirty="0" smtClean="0"/>
              <a:t>Tableau de bord </a:t>
            </a:r>
            <a:r>
              <a:rPr lang="fr-FR" dirty="0" err="1" smtClean="0"/>
              <a:t>activ</a:t>
            </a:r>
            <a:r>
              <a:rPr lang="fr-FR" dirty="0" smtClean="0"/>
              <a:t> directory ( AD </a:t>
            </a:r>
            <a:r>
              <a:rPr lang="fr-FR" dirty="0" err="1" smtClean="0"/>
              <a:t>auditplus</a:t>
            </a:r>
            <a:r>
              <a:rPr lang="fr-FR" dirty="0" smtClean="0"/>
              <a:t> )</a:t>
            </a:r>
          </a:p>
          <a:p>
            <a:pPr marL="285750" indent="-285750">
              <a:buFontTx/>
              <a:buChar char="-"/>
            </a:pPr>
            <a:r>
              <a:rPr lang="fr-FR" dirty="0" smtClean="0"/>
              <a:t>Tableau de bord gestion des tickets </a:t>
            </a:r>
          </a:p>
          <a:p>
            <a:pPr marL="285750" indent="-285750">
              <a:buFontTx/>
              <a:buChar char="-"/>
            </a:pPr>
            <a:r>
              <a:rPr lang="fr-FR" dirty="0" smtClean="0"/>
              <a:t>Outil réseau IMC </a:t>
            </a:r>
          </a:p>
          <a:p>
            <a:pPr marL="285750" indent="-285750">
              <a:buFontTx/>
              <a:buChar char="-"/>
            </a:pPr>
            <a:r>
              <a:rPr lang="fr-FR" dirty="0" smtClean="0"/>
              <a:t>Outils monitoring </a:t>
            </a:r>
            <a:r>
              <a:rPr lang="fr-FR" dirty="0" err="1" smtClean="0"/>
              <a:t>Palo</a:t>
            </a:r>
            <a:r>
              <a:rPr lang="fr-FR" dirty="0" smtClean="0"/>
              <a:t>-alto</a:t>
            </a:r>
          </a:p>
          <a:p>
            <a:pPr marL="285750" indent="-285750">
              <a:buFontTx/>
              <a:buChar char="-"/>
            </a:pPr>
            <a:r>
              <a:rPr lang="fr-FR" dirty="0" smtClean="0"/>
              <a:t>Outil de suivi d’utilisation des services ( </a:t>
            </a:r>
            <a:r>
              <a:rPr lang="fr-FR" dirty="0" err="1" smtClean="0"/>
              <a:t>kibana</a:t>
            </a:r>
            <a:r>
              <a:rPr lang="fr-FR" dirty="0" smtClean="0"/>
              <a:t>)</a:t>
            </a:r>
          </a:p>
          <a:p>
            <a:pPr marL="285750" indent="-285750">
              <a:buFontTx/>
              <a:buChar char="-"/>
            </a:pPr>
            <a:endParaRPr lang="fr-FR" dirty="0"/>
          </a:p>
          <a:p>
            <a:pPr marL="285750" indent="-285750">
              <a:buFontTx/>
              <a:buChar char="-"/>
            </a:pPr>
            <a:r>
              <a:rPr lang="fr-FR" dirty="0" smtClean="0"/>
              <a:t>Outil de gestion</a:t>
            </a:r>
          </a:p>
          <a:p>
            <a:pPr marL="1200150" lvl="1" indent="-285750">
              <a:buFontTx/>
              <a:buChar char="-"/>
            </a:pPr>
            <a:r>
              <a:rPr lang="fr-FR" dirty="0" smtClean="0"/>
              <a:t>Contrat de services</a:t>
            </a:r>
          </a:p>
          <a:p>
            <a:pPr marL="1200150" lvl="1" indent="-285750">
              <a:buFontTx/>
              <a:buChar char="-"/>
            </a:pPr>
            <a:r>
              <a:rPr lang="fr-FR" dirty="0" smtClean="0"/>
              <a:t>Conseil de gestion</a:t>
            </a:r>
            <a:endParaRPr lang="fr-FR" dirty="0"/>
          </a:p>
        </p:txBody>
      </p:sp>
      <p:sp>
        <p:nvSpPr>
          <p:cNvPr id="3" name="Titre 2"/>
          <p:cNvSpPr>
            <a:spLocks noGrp="1"/>
          </p:cNvSpPr>
          <p:nvPr>
            <p:ph type="title"/>
            <p:custDataLst>
              <p:tags r:id="rId2"/>
            </p:custDataLst>
          </p:nvPr>
        </p:nvSpPr>
        <p:spPr/>
        <p:txBody>
          <a:bodyPr/>
          <a:lstStyle/>
          <a:p>
            <a:r>
              <a:rPr lang="fr-FR" dirty="0" smtClean="0"/>
              <a:t>Outils de suivi et remonté d’indicateurs</a:t>
            </a:r>
            <a:endParaRPr lang="fr-FR" dirty="0"/>
          </a:p>
        </p:txBody>
      </p:sp>
      <p:sp>
        <p:nvSpPr>
          <p:cNvPr id="4" name="Espace réservé du pied de page 3"/>
          <p:cNvSpPr>
            <a:spLocks noGrp="1"/>
          </p:cNvSpPr>
          <p:nvPr>
            <p:ph type="ftr" sz="quarter" idx="10"/>
            <p:custDataLst>
              <p:tags r:id="rId3"/>
            </p:custDataLst>
          </p:nvPr>
        </p:nvSpPr>
        <p:spPr/>
        <p:txBody>
          <a:bodyPr/>
          <a:lstStyle/>
          <a:p>
            <a:pPr>
              <a:defRPr/>
            </a:pPr>
            <a:r>
              <a:rPr lang="fr-FR" smtClean="0"/>
              <a:t>Une force pour le territoire</a:t>
            </a:r>
            <a:endParaRPr lang="fr-FR" dirty="0" smtClean="0"/>
          </a:p>
        </p:txBody>
      </p:sp>
      <p:sp>
        <p:nvSpPr>
          <p:cNvPr id="5" name="Espace réservé du numéro de diapositive 4"/>
          <p:cNvSpPr>
            <a:spLocks noGrp="1"/>
          </p:cNvSpPr>
          <p:nvPr>
            <p:ph type="sldNum" sz="quarter" idx="11"/>
            <p:custDataLst>
              <p:tags r:id="rId4"/>
            </p:custDataLst>
          </p:nvPr>
        </p:nvSpPr>
        <p:spPr/>
        <p:txBody>
          <a:bodyPr/>
          <a:lstStyle/>
          <a:p>
            <a:pPr>
              <a:defRPr/>
            </a:pPr>
            <a:fld id="{1105F73E-D302-7A49-9D49-5CFFB39DEAD8}" type="slidenum">
              <a:rPr lang="fr-FR" smtClean="0"/>
              <a:pPr>
                <a:defRPr/>
              </a:pPr>
              <a:t>25</a:t>
            </a:fld>
            <a:endParaRPr lang="fr-FR" dirty="0"/>
          </a:p>
        </p:txBody>
      </p:sp>
      <p:pic>
        <p:nvPicPr>
          <p:cNvPr id="6" name="Image 5"/>
          <p:cNvPicPr>
            <a:picLocks noChangeAspect="1"/>
          </p:cNvPicPr>
          <p:nvPr/>
        </p:nvPicPr>
        <p:blipFill>
          <a:blip r:embed="rId6"/>
          <a:stretch>
            <a:fillRect/>
          </a:stretch>
        </p:blipFill>
        <p:spPr>
          <a:xfrm>
            <a:off x="7262899" y="40802"/>
            <a:ext cx="943054" cy="590132"/>
          </a:xfrm>
          <a:prstGeom prst="rect">
            <a:avLst/>
          </a:prstGeom>
        </p:spPr>
      </p:pic>
    </p:spTree>
    <p:extLst>
      <p:ext uri="{BB962C8B-B14F-4D97-AF65-F5344CB8AC3E}">
        <p14:creationId xmlns:p14="http://schemas.microsoft.com/office/powerpoint/2010/main" val="36776249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fr-FR"/>
          </a:p>
        </p:txBody>
      </p:sp>
      <p:sp>
        <p:nvSpPr>
          <p:cNvPr id="3" name="Titre 2"/>
          <p:cNvSpPr>
            <a:spLocks noGrp="1"/>
          </p:cNvSpPr>
          <p:nvPr>
            <p:ph type="title"/>
          </p:nvPr>
        </p:nvSpPr>
        <p:spPr/>
        <p:txBody>
          <a:bodyPr/>
          <a:lstStyle/>
          <a:p>
            <a:endParaRPr lang="fr-FR"/>
          </a:p>
        </p:txBody>
      </p:sp>
      <p:sp>
        <p:nvSpPr>
          <p:cNvPr id="4" name="Espace réservé du pied de page 3"/>
          <p:cNvSpPr>
            <a:spLocks noGrp="1"/>
          </p:cNvSpPr>
          <p:nvPr>
            <p:ph type="ftr" sz="quarter" idx="10"/>
          </p:nvPr>
        </p:nvSpPr>
        <p:spPr/>
        <p:txBody>
          <a:bodyPr/>
          <a:lstStyle/>
          <a:p>
            <a:pPr>
              <a:defRPr/>
            </a:pPr>
            <a:r>
              <a:rPr lang="fr-FR" smtClean="0"/>
              <a:t>Une force pour le territoire</a:t>
            </a:r>
            <a:endParaRPr lang="fr-FR" dirty="0" smtClean="0"/>
          </a:p>
        </p:txBody>
      </p:sp>
      <p:sp>
        <p:nvSpPr>
          <p:cNvPr id="5" name="Espace réservé du numéro de diapositive 4"/>
          <p:cNvSpPr>
            <a:spLocks noGrp="1"/>
          </p:cNvSpPr>
          <p:nvPr>
            <p:ph type="sldNum" sz="quarter" idx="11"/>
          </p:nvPr>
        </p:nvSpPr>
        <p:spPr/>
        <p:txBody>
          <a:bodyPr/>
          <a:lstStyle/>
          <a:p>
            <a:pPr>
              <a:defRPr/>
            </a:pPr>
            <a:fld id="{1105F73E-D302-7A49-9D49-5CFFB39DEAD8}" type="slidenum">
              <a:rPr lang="fr-FR" smtClean="0"/>
              <a:pPr>
                <a:defRPr/>
              </a:pPr>
              <a:t>26</a:t>
            </a:fld>
            <a:endParaRPr lang="fr-FR" dirty="0"/>
          </a:p>
        </p:txBody>
      </p:sp>
      <p:pic>
        <p:nvPicPr>
          <p:cNvPr id="6" name="Image 5"/>
          <p:cNvPicPr>
            <a:picLocks noChangeAspect="1"/>
          </p:cNvPicPr>
          <p:nvPr/>
        </p:nvPicPr>
        <p:blipFill>
          <a:blip r:embed="rId2"/>
          <a:stretch>
            <a:fillRect/>
          </a:stretch>
        </p:blipFill>
        <p:spPr>
          <a:xfrm>
            <a:off x="659469" y="1200151"/>
            <a:ext cx="7112740" cy="3655003"/>
          </a:xfrm>
          <a:prstGeom prst="rect">
            <a:avLst/>
          </a:prstGeom>
        </p:spPr>
      </p:pic>
      <p:pic>
        <p:nvPicPr>
          <p:cNvPr id="7" name="Image 6"/>
          <p:cNvPicPr>
            <a:picLocks noChangeAspect="1"/>
          </p:cNvPicPr>
          <p:nvPr/>
        </p:nvPicPr>
        <p:blipFill>
          <a:blip r:embed="rId3"/>
          <a:stretch>
            <a:fillRect/>
          </a:stretch>
        </p:blipFill>
        <p:spPr>
          <a:xfrm>
            <a:off x="7262899" y="40802"/>
            <a:ext cx="943054" cy="590132"/>
          </a:xfrm>
          <a:prstGeom prst="rect">
            <a:avLst/>
          </a:prstGeom>
        </p:spPr>
      </p:pic>
    </p:spTree>
    <p:extLst>
      <p:ext uri="{BB962C8B-B14F-4D97-AF65-F5344CB8AC3E}">
        <p14:creationId xmlns:p14="http://schemas.microsoft.com/office/powerpoint/2010/main" val="23039835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noChangeAspect="1"/>
          </p:cNvPicPr>
          <p:nvPr>
            <p:ph idx="1"/>
          </p:nvPr>
        </p:nvPicPr>
        <p:blipFill>
          <a:blip r:embed="rId2"/>
          <a:stretch>
            <a:fillRect/>
          </a:stretch>
        </p:blipFill>
        <p:spPr>
          <a:xfrm>
            <a:off x="1314441" y="1200150"/>
            <a:ext cx="6861338" cy="3394075"/>
          </a:xfrm>
          <a:prstGeom prst="rect">
            <a:avLst/>
          </a:prstGeom>
        </p:spPr>
      </p:pic>
      <p:sp>
        <p:nvSpPr>
          <p:cNvPr id="3" name="Titre 2"/>
          <p:cNvSpPr>
            <a:spLocks noGrp="1"/>
          </p:cNvSpPr>
          <p:nvPr>
            <p:ph type="title"/>
          </p:nvPr>
        </p:nvSpPr>
        <p:spPr/>
        <p:txBody>
          <a:bodyPr/>
          <a:lstStyle/>
          <a:p>
            <a:endParaRPr lang="fr-FR"/>
          </a:p>
        </p:txBody>
      </p:sp>
      <p:sp>
        <p:nvSpPr>
          <p:cNvPr id="4" name="Espace réservé du pied de page 3"/>
          <p:cNvSpPr>
            <a:spLocks noGrp="1"/>
          </p:cNvSpPr>
          <p:nvPr>
            <p:ph type="ftr" sz="quarter" idx="10"/>
          </p:nvPr>
        </p:nvSpPr>
        <p:spPr/>
        <p:txBody>
          <a:bodyPr/>
          <a:lstStyle/>
          <a:p>
            <a:pPr>
              <a:defRPr/>
            </a:pPr>
            <a:r>
              <a:rPr lang="fr-FR" smtClean="0"/>
              <a:t>Une force pour le territoire</a:t>
            </a:r>
            <a:endParaRPr lang="fr-FR" dirty="0" smtClean="0"/>
          </a:p>
        </p:txBody>
      </p:sp>
      <p:sp>
        <p:nvSpPr>
          <p:cNvPr id="5" name="Espace réservé du numéro de diapositive 4"/>
          <p:cNvSpPr>
            <a:spLocks noGrp="1"/>
          </p:cNvSpPr>
          <p:nvPr>
            <p:ph type="sldNum" sz="quarter" idx="11"/>
          </p:nvPr>
        </p:nvSpPr>
        <p:spPr/>
        <p:txBody>
          <a:bodyPr/>
          <a:lstStyle/>
          <a:p>
            <a:pPr>
              <a:defRPr/>
            </a:pPr>
            <a:fld id="{1105F73E-D302-7A49-9D49-5CFFB39DEAD8}" type="slidenum">
              <a:rPr lang="fr-FR" smtClean="0"/>
              <a:pPr>
                <a:defRPr/>
              </a:pPr>
              <a:t>27</a:t>
            </a:fld>
            <a:endParaRPr lang="fr-FR" dirty="0"/>
          </a:p>
        </p:txBody>
      </p:sp>
      <p:pic>
        <p:nvPicPr>
          <p:cNvPr id="7" name="Image 6"/>
          <p:cNvPicPr>
            <a:picLocks noChangeAspect="1"/>
          </p:cNvPicPr>
          <p:nvPr/>
        </p:nvPicPr>
        <p:blipFill>
          <a:blip r:embed="rId3"/>
          <a:stretch>
            <a:fillRect/>
          </a:stretch>
        </p:blipFill>
        <p:spPr>
          <a:xfrm>
            <a:off x="7262899" y="40802"/>
            <a:ext cx="943054" cy="590132"/>
          </a:xfrm>
          <a:prstGeom prst="rect">
            <a:avLst/>
          </a:prstGeom>
        </p:spPr>
      </p:pic>
    </p:spTree>
    <p:extLst>
      <p:ext uri="{BB962C8B-B14F-4D97-AF65-F5344CB8AC3E}">
        <p14:creationId xmlns:p14="http://schemas.microsoft.com/office/powerpoint/2010/main" val="33733131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noChangeAspect="1"/>
          </p:cNvPicPr>
          <p:nvPr>
            <p:ph idx="1"/>
          </p:nvPr>
        </p:nvPicPr>
        <p:blipFill>
          <a:blip r:embed="rId2"/>
          <a:stretch>
            <a:fillRect/>
          </a:stretch>
        </p:blipFill>
        <p:spPr>
          <a:xfrm>
            <a:off x="748145" y="1200150"/>
            <a:ext cx="7143229" cy="3394075"/>
          </a:xfrm>
          <a:prstGeom prst="rect">
            <a:avLst/>
          </a:prstGeom>
        </p:spPr>
      </p:pic>
      <p:sp>
        <p:nvSpPr>
          <p:cNvPr id="3" name="Titre 2"/>
          <p:cNvSpPr>
            <a:spLocks noGrp="1"/>
          </p:cNvSpPr>
          <p:nvPr>
            <p:ph type="title"/>
          </p:nvPr>
        </p:nvSpPr>
        <p:spPr/>
        <p:txBody>
          <a:bodyPr/>
          <a:lstStyle/>
          <a:p>
            <a:endParaRPr lang="fr-FR"/>
          </a:p>
        </p:txBody>
      </p:sp>
      <p:sp>
        <p:nvSpPr>
          <p:cNvPr id="4" name="Espace réservé du pied de page 3"/>
          <p:cNvSpPr>
            <a:spLocks noGrp="1"/>
          </p:cNvSpPr>
          <p:nvPr>
            <p:ph type="ftr" sz="quarter" idx="10"/>
          </p:nvPr>
        </p:nvSpPr>
        <p:spPr/>
        <p:txBody>
          <a:bodyPr/>
          <a:lstStyle/>
          <a:p>
            <a:pPr>
              <a:defRPr/>
            </a:pPr>
            <a:r>
              <a:rPr lang="fr-FR" smtClean="0"/>
              <a:t>Une force pour le territoire</a:t>
            </a:r>
            <a:endParaRPr lang="fr-FR" dirty="0" smtClean="0"/>
          </a:p>
        </p:txBody>
      </p:sp>
      <p:sp>
        <p:nvSpPr>
          <p:cNvPr id="5" name="Espace réservé du numéro de diapositive 4"/>
          <p:cNvSpPr>
            <a:spLocks noGrp="1"/>
          </p:cNvSpPr>
          <p:nvPr>
            <p:ph type="sldNum" sz="quarter" idx="11"/>
          </p:nvPr>
        </p:nvSpPr>
        <p:spPr/>
        <p:txBody>
          <a:bodyPr/>
          <a:lstStyle/>
          <a:p>
            <a:pPr>
              <a:defRPr/>
            </a:pPr>
            <a:fld id="{1105F73E-D302-7A49-9D49-5CFFB39DEAD8}" type="slidenum">
              <a:rPr lang="fr-FR" smtClean="0"/>
              <a:pPr>
                <a:defRPr/>
              </a:pPr>
              <a:t>28</a:t>
            </a:fld>
            <a:endParaRPr lang="fr-FR" dirty="0"/>
          </a:p>
        </p:txBody>
      </p:sp>
      <p:pic>
        <p:nvPicPr>
          <p:cNvPr id="7" name="Image 6"/>
          <p:cNvPicPr>
            <a:picLocks noChangeAspect="1"/>
          </p:cNvPicPr>
          <p:nvPr/>
        </p:nvPicPr>
        <p:blipFill>
          <a:blip r:embed="rId3"/>
          <a:stretch>
            <a:fillRect/>
          </a:stretch>
        </p:blipFill>
        <p:spPr>
          <a:xfrm>
            <a:off x="7262899" y="24713"/>
            <a:ext cx="943054" cy="590132"/>
          </a:xfrm>
          <a:prstGeom prst="rect">
            <a:avLst/>
          </a:prstGeom>
        </p:spPr>
      </p:pic>
    </p:spTree>
    <p:extLst>
      <p:ext uri="{BB962C8B-B14F-4D97-AF65-F5344CB8AC3E}">
        <p14:creationId xmlns:p14="http://schemas.microsoft.com/office/powerpoint/2010/main" val="35962092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SI-AMU</a:t>
            </a:r>
            <a:endParaRPr lang="fr-FR" dirty="0"/>
          </a:p>
        </p:txBody>
      </p:sp>
      <p:sp>
        <p:nvSpPr>
          <p:cNvPr id="4" name="Espace réservé du pied de page 3"/>
          <p:cNvSpPr>
            <a:spLocks noGrp="1"/>
          </p:cNvSpPr>
          <p:nvPr>
            <p:ph type="ftr" sz="quarter" idx="10"/>
          </p:nvPr>
        </p:nvSpPr>
        <p:spPr/>
        <p:txBody>
          <a:bodyPr/>
          <a:lstStyle/>
          <a:p>
            <a:pPr>
              <a:defRPr/>
            </a:pPr>
            <a:r>
              <a:rPr lang="fr-FR" smtClean="0"/>
              <a:t>Une force pour le territoire</a:t>
            </a:r>
            <a:endParaRPr lang="fr-FR" dirty="0" smtClean="0"/>
          </a:p>
        </p:txBody>
      </p:sp>
      <p:sp>
        <p:nvSpPr>
          <p:cNvPr id="5" name="Espace réservé du numéro de diapositive 4"/>
          <p:cNvSpPr>
            <a:spLocks noGrp="1"/>
          </p:cNvSpPr>
          <p:nvPr>
            <p:ph type="sldNum" sz="quarter" idx="11"/>
          </p:nvPr>
        </p:nvSpPr>
        <p:spPr/>
        <p:txBody>
          <a:bodyPr/>
          <a:lstStyle/>
          <a:p>
            <a:pPr>
              <a:defRPr/>
            </a:pPr>
            <a:fld id="{1105F73E-D302-7A49-9D49-5CFFB39DEAD8}" type="slidenum">
              <a:rPr lang="fr-FR" smtClean="0"/>
              <a:pPr>
                <a:defRPr/>
              </a:pPr>
              <a:t>29</a:t>
            </a:fld>
            <a:endParaRPr lang="fr-FR" dirty="0"/>
          </a:p>
        </p:txBody>
      </p:sp>
      <p:pic>
        <p:nvPicPr>
          <p:cNvPr id="7" name="Image 6"/>
          <p:cNvPicPr>
            <a:picLocks noChangeAspect="1"/>
          </p:cNvPicPr>
          <p:nvPr/>
        </p:nvPicPr>
        <p:blipFill>
          <a:blip r:embed="rId2"/>
          <a:stretch>
            <a:fillRect/>
          </a:stretch>
        </p:blipFill>
        <p:spPr>
          <a:xfrm>
            <a:off x="347731" y="1268461"/>
            <a:ext cx="8462328" cy="3579870"/>
          </a:xfrm>
          <a:prstGeom prst="rect">
            <a:avLst/>
          </a:prstGeom>
        </p:spPr>
      </p:pic>
    </p:spTree>
    <p:extLst>
      <p:ext uri="{BB962C8B-B14F-4D97-AF65-F5344CB8AC3E}">
        <p14:creationId xmlns:p14="http://schemas.microsoft.com/office/powerpoint/2010/main" val="2740810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a:xfrm>
            <a:off x="893551" y="1745671"/>
            <a:ext cx="7624753" cy="3205020"/>
          </a:xfrm>
        </p:spPr>
        <p:txBody>
          <a:bodyPr/>
          <a:lstStyle/>
          <a:p>
            <a:pPr marL="285750" indent="-285750">
              <a:buFontTx/>
              <a:buChar char="-"/>
            </a:pPr>
            <a:r>
              <a:rPr lang="fr-FR" sz="2000" dirty="0" smtClean="0"/>
              <a:t>Éléments extérieurs </a:t>
            </a:r>
          </a:p>
          <a:p>
            <a:pPr marL="1200150" lvl="1" indent="-285750">
              <a:buFontTx/>
              <a:buChar char="-"/>
            </a:pPr>
            <a:r>
              <a:rPr lang="fr-FR" sz="2000" dirty="0" smtClean="0"/>
              <a:t>Audit Commissaire aux comptes</a:t>
            </a:r>
          </a:p>
          <a:p>
            <a:pPr marL="1200150" lvl="1" indent="-285750">
              <a:buFontTx/>
              <a:buChar char="-"/>
            </a:pPr>
            <a:r>
              <a:rPr lang="fr-FR" sz="2000" dirty="0" smtClean="0"/>
              <a:t>Audit HCERES</a:t>
            </a:r>
          </a:p>
          <a:p>
            <a:pPr marL="1200150" lvl="1" indent="-285750">
              <a:buFontTx/>
              <a:buChar char="-"/>
            </a:pPr>
            <a:r>
              <a:rPr lang="fr-FR" sz="2000" dirty="0" smtClean="0"/>
              <a:t>Audit cour des comptes </a:t>
            </a:r>
          </a:p>
          <a:p>
            <a:pPr marL="285750" indent="-285750">
              <a:buFontTx/>
              <a:buChar char="-"/>
            </a:pPr>
            <a:endParaRPr lang="fr-FR" sz="2000" dirty="0"/>
          </a:p>
          <a:p>
            <a:pPr marL="285750" indent="-285750">
              <a:buFontTx/>
              <a:buChar char="-"/>
            </a:pPr>
            <a:r>
              <a:rPr lang="fr-FR" sz="2000" dirty="0" smtClean="0"/>
              <a:t>Éléments internes </a:t>
            </a:r>
          </a:p>
          <a:p>
            <a:pPr marL="1200150" lvl="1" indent="-285750">
              <a:buFontTx/>
              <a:buChar char="-"/>
            </a:pPr>
            <a:r>
              <a:rPr lang="fr-FR" sz="2000" dirty="0" smtClean="0"/>
              <a:t>Direction de l’audit et du contrôle interne</a:t>
            </a:r>
          </a:p>
          <a:p>
            <a:pPr marL="1200150" lvl="1" indent="-285750">
              <a:buFontTx/>
              <a:buChar char="-"/>
            </a:pPr>
            <a:r>
              <a:rPr lang="fr-FR" sz="2000" dirty="0" smtClean="0"/>
              <a:t>PSSI</a:t>
            </a:r>
          </a:p>
        </p:txBody>
      </p:sp>
      <p:sp>
        <p:nvSpPr>
          <p:cNvPr id="3" name="Titre 2"/>
          <p:cNvSpPr>
            <a:spLocks noGrp="1"/>
          </p:cNvSpPr>
          <p:nvPr>
            <p:ph type="title"/>
            <p:custDataLst>
              <p:tags r:id="rId2"/>
            </p:custDataLst>
          </p:nvPr>
        </p:nvSpPr>
        <p:spPr>
          <a:xfrm>
            <a:off x="498764" y="608037"/>
            <a:ext cx="8229600" cy="482203"/>
          </a:xfrm>
        </p:spPr>
        <p:txBody>
          <a:bodyPr/>
          <a:lstStyle/>
          <a:p>
            <a:r>
              <a:rPr lang="fr-FR" dirty="0" smtClean="0"/>
              <a:t>Eléments ayant contribués à la mise en place d’une démarche qualité  </a:t>
            </a:r>
            <a:br>
              <a:rPr lang="fr-FR" dirty="0" smtClean="0"/>
            </a:br>
            <a:endParaRPr lang="fr-FR" dirty="0"/>
          </a:p>
        </p:txBody>
      </p:sp>
      <p:sp>
        <p:nvSpPr>
          <p:cNvPr id="4" name="Espace réservé du pied de page 3"/>
          <p:cNvSpPr>
            <a:spLocks noGrp="1"/>
          </p:cNvSpPr>
          <p:nvPr>
            <p:ph type="ftr" sz="quarter" idx="10"/>
            <p:custDataLst>
              <p:tags r:id="rId3"/>
            </p:custDataLst>
          </p:nvPr>
        </p:nvSpPr>
        <p:spPr/>
        <p:txBody>
          <a:bodyPr/>
          <a:lstStyle/>
          <a:p>
            <a:pPr>
              <a:defRPr/>
            </a:pPr>
            <a:r>
              <a:rPr lang="fr-FR" dirty="0" smtClean="0"/>
              <a:t>Une force pour le territoire</a:t>
            </a:r>
          </a:p>
        </p:txBody>
      </p:sp>
      <p:sp>
        <p:nvSpPr>
          <p:cNvPr id="5" name="Espace réservé du numéro de diapositive 4"/>
          <p:cNvSpPr>
            <a:spLocks noGrp="1"/>
          </p:cNvSpPr>
          <p:nvPr>
            <p:ph type="sldNum" sz="quarter" idx="11"/>
            <p:custDataLst>
              <p:tags r:id="rId4"/>
            </p:custDataLst>
          </p:nvPr>
        </p:nvSpPr>
        <p:spPr/>
        <p:txBody>
          <a:bodyPr/>
          <a:lstStyle/>
          <a:p>
            <a:pPr>
              <a:defRPr/>
            </a:pPr>
            <a:fld id="{1105F73E-D302-7A49-9D49-5CFFB39DEAD8}" type="slidenum">
              <a:rPr lang="fr-FR" smtClean="0"/>
              <a:pPr>
                <a:defRPr/>
              </a:pPr>
              <a:t>3</a:t>
            </a:fld>
            <a:endParaRPr lang="fr-FR" dirty="0"/>
          </a:p>
        </p:txBody>
      </p:sp>
      <p:pic>
        <p:nvPicPr>
          <p:cNvPr id="6" name="Image 5"/>
          <p:cNvPicPr>
            <a:picLocks noChangeAspect="1"/>
          </p:cNvPicPr>
          <p:nvPr/>
        </p:nvPicPr>
        <p:blipFill>
          <a:blip r:embed="rId6"/>
          <a:stretch>
            <a:fillRect/>
          </a:stretch>
        </p:blipFill>
        <p:spPr>
          <a:xfrm>
            <a:off x="7262899" y="40802"/>
            <a:ext cx="943054" cy="590132"/>
          </a:xfrm>
          <a:prstGeom prst="rect">
            <a:avLst/>
          </a:prstGeom>
        </p:spPr>
      </p:pic>
    </p:spTree>
    <p:extLst>
      <p:ext uri="{BB962C8B-B14F-4D97-AF65-F5344CB8AC3E}">
        <p14:creationId xmlns:p14="http://schemas.microsoft.com/office/powerpoint/2010/main" val="20598158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noChangeAspect="1"/>
          </p:cNvPicPr>
          <p:nvPr>
            <p:ph idx="1"/>
          </p:nvPr>
        </p:nvPicPr>
        <p:blipFill>
          <a:blip r:embed="rId2"/>
          <a:stretch>
            <a:fillRect/>
          </a:stretch>
        </p:blipFill>
        <p:spPr>
          <a:xfrm>
            <a:off x="1314072" y="1198836"/>
            <a:ext cx="5760409" cy="3649725"/>
          </a:xfrm>
          <a:prstGeom prst="rect">
            <a:avLst/>
          </a:prstGeom>
        </p:spPr>
      </p:pic>
      <p:sp>
        <p:nvSpPr>
          <p:cNvPr id="3" name="Titre 2"/>
          <p:cNvSpPr>
            <a:spLocks noGrp="1"/>
          </p:cNvSpPr>
          <p:nvPr>
            <p:ph type="title"/>
          </p:nvPr>
        </p:nvSpPr>
        <p:spPr/>
        <p:txBody>
          <a:bodyPr/>
          <a:lstStyle/>
          <a:p>
            <a:r>
              <a:rPr lang="fr-FR" dirty="0" smtClean="0"/>
              <a:t>Organisation de la DAC</a:t>
            </a:r>
            <a:endParaRPr lang="fr-FR" dirty="0"/>
          </a:p>
        </p:txBody>
      </p:sp>
      <p:sp>
        <p:nvSpPr>
          <p:cNvPr id="4" name="Espace réservé du pied de page 3"/>
          <p:cNvSpPr>
            <a:spLocks noGrp="1"/>
          </p:cNvSpPr>
          <p:nvPr>
            <p:ph type="ftr" sz="quarter" idx="10"/>
          </p:nvPr>
        </p:nvSpPr>
        <p:spPr/>
        <p:txBody>
          <a:bodyPr/>
          <a:lstStyle/>
          <a:p>
            <a:pPr>
              <a:defRPr/>
            </a:pPr>
            <a:r>
              <a:rPr lang="fr-FR" smtClean="0"/>
              <a:t>Une force pour le territoire</a:t>
            </a:r>
            <a:endParaRPr lang="fr-FR" dirty="0" smtClean="0"/>
          </a:p>
        </p:txBody>
      </p:sp>
      <p:sp>
        <p:nvSpPr>
          <p:cNvPr id="5" name="Espace réservé du numéro de diapositive 4"/>
          <p:cNvSpPr>
            <a:spLocks noGrp="1"/>
          </p:cNvSpPr>
          <p:nvPr>
            <p:ph type="sldNum" sz="quarter" idx="11"/>
          </p:nvPr>
        </p:nvSpPr>
        <p:spPr/>
        <p:txBody>
          <a:bodyPr/>
          <a:lstStyle/>
          <a:p>
            <a:pPr>
              <a:defRPr/>
            </a:pPr>
            <a:fld id="{1105F73E-D302-7A49-9D49-5CFFB39DEAD8}" type="slidenum">
              <a:rPr lang="fr-FR" smtClean="0"/>
              <a:pPr>
                <a:defRPr/>
              </a:pPr>
              <a:t>4</a:t>
            </a:fld>
            <a:endParaRPr lang="fr-FR" dirty="0"/>
          </a:p>
        </p:txBody>
      </p:sp>
      <p:sp>
        <p:nvSpPr>
          <p:cNvPr id="2" name="ZoneTexte 1"/>
          <p:cNvSpPr txBox="1"/>
          <p:nvPr/>
        </p:nvSpPr>
        <p:spPr bwMode="auto">
          <a:xfrm>
            <a:off x="7242531" y="1002703"/>
            <a:ext cx="944679" cy="2923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rtlCol="0" anchor="ctr">
            <a:spAutoFit/>
          </a:bodyPr>
          <a:lstStyle/>
          <a:p>
            <a:r>
              <a:rPr lang="fr-FR" sz="1000" b="1" dirty="0" smtClean="0"/>
              <a:t>2012 </a:t>
            </a:r>
          </a:p>
          <a:p>
            <a:r>
              <a:rPr lang="fr-FR" sz="1000" b="1" dirty="0" smtClean="0"/>
              <a:t>Direction </a:t>
            </a:r>
            <a:r>
              <a:rPr lang="fr-FR" sz="1000" b="1" dirty="0"/>
              <a:t>de l’Audit Interne, la </a:t>
            </a:r>
            <a:r>
              <a:rPr lang="fr-FR" sz="1000" b="1" dirty="0" smtClean="0"/>
              <a:t>DAI</a:t>
            </a:r>
          </a:p>
          <a:p>
            <a:endParaRPr lang="fr-FR" sz="1000" b="1" dirty="0"/>
          </a:p>
          <a:p>
            <a:r>
              <a:rPr lang="fr-FR" sz="1000" b="1" dirty="0" smtClean="0"/>
              <a:t>2014 </a:t>
            </a:r>
          </a:p>
          <a:p>
            <a:r>
              <a:rPr lang="fr-FR" sz="1000" b="1" dirty="0" smtClean="0"/>
              <a:t>Direction </a:t>
            </a:r>
            <a:r>
              <a:rPr lang="fr-FR" sz="1000" b="1" dirty="0"/>
              <a:t>de l’Audit et du Contrôle Interne, la </a:t>
            </a:r>
            <a:r>
              <a:rPr lang="fr-FR" sz="1000" b="1" dirty="0" smtClean="0"/>
              <a:t>DACI</a:t>
            </a:r>
          </a:p>
          <a:p>
            <a:endParaRPr lang="fr-FR" sz="1000" b="1" dirty="0"/>
          </a:p>
          <a:p>
            <a:r>
              <a:rPr lang="fr-FR" sz="1000" b="1" dirty="0"/>
              <a:t>2019 </a:t>
            </a:r>
            <a:endParaRPr lang="fr-FR" sz="1000" b="1" dirty="0" smtClean="0"/>
          </a:p>
          <a:p>
            <a:r>
              <a:rPr lang="fr-FR" sz="1000" b="1" dirty="0" smtClean="0"/>
              <a:t>Direction </a:t>
            </a:r>
            <a:r>
              <a:rPr lang="fr-FR" sz="1000" b="1" dirty="0"/>
              <a:t>de l’Amélioration Continue, la DAC </a:t>
            </a:r>
          </a:p>
          <a:p>
            <a:r>
              <a:rPr lang="fr-FR" sz="1000" b="1" dirty="0" smtClean="0"/>
              <a:t> </a:t>
            </a:r>
            <a:endParaRPr lang="fr-FR" sz="1000" b="1" dirty="0"/>
          </a:p>
          <a:p>
            <a:endParaRPr lang="fr-FR" sz="1000" b="1" dirty="0"/>
          </a:p>
          <a:p>
            <a:endParaRPr lang="fr-FR" sz="1000" b="1" baseline="0" dirty="0" smtClean="0">
              <a:solidFill>
                <a:srgbClr val="FFFFFF"/>
              </a:solidFill>
              <a:latin typeface="Verdana" charset="0"/>
              <a:cs typeface="Arial" charset="0"/>
            </a:endParaRPr>
          </a:p>
        </p:txBody>
      </p:sp>
    </p:spTree>
    <p:extLst>
      <p:ext uri="{BB962C8B-B14F-4D97-AF65-F5344CB8AC3E}">
        <p14:creationId xmlns:p14="http://schemas.microsoft.com/office/powerpoint/2010/main" val="4010683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custDataLst>
              <p:tags r:id="rId1"/>
            </p:custDataLst>
          </p:nvPr>
        </p:nvSpPr>
        <p:spPr/>
        <p:txBody>
          <a:bodyPr/>
          <a:lstStyle/>
          <a:p>
            <a:r>
              <a:rPr lang="fr-FR" dirty="0" smtClean="0"/>
              <a:t>DAC </a:t>
            </a:r>
            <a:r>
              <a:rPr lang="fr-FR" dirty="0"/>
              <a:t>– Direction de l’amélioration continue </a:t>
            </a:r>
            <a:r>
              <a:rPr lang="fr-FR" dirty="0" smtClean="0"/>
              <a:t>:</a:t>
            </a:r>
            <a:br>
              <a:rPr lang="fr-FR" dirty="0" smtClean="0"/>
            </a:br>
            <a:r>
              <a:rPr lang="fr-FR" dirty="0" smtClean="0"/>
              <a:t>Organisation de l’audit</a:t>
            </a:r>
            <a:endParaRPr lang="fr-FR" dirty="0"/>
          </a:p>
        </p:txBody>
      </p:sp>
      <p:sp>
        <p:nvSpPr>
          <p:cNvPr id="4" name="Espace réservé du pied de page 3"/>
          <p:cNvSpPr>
            <a:spLocks noGrp="1"/>
          </p:cNvSpPr>
          <p:nvPr>
            <p:ph type="ftr" sz="quarter" idx="10"/>
            <p:custDataLst>
              <p:tags r:id="rId2"/>
            </p:custDataLst>
          </p:nvPr>
        </p:nvSpPr>
        <p:spPr/>
        <p:txBody>
          <a:bodyPr/>
          <a:lstStyle/>
          <a:p>
            <a:pPr>
              <a:defRPr/>
            </a:pPr>
            <a:r>
              <a:rPr lang="fr-FR" smtClean="0"/>
              <a:t>Une force pour le territoire</a:t>
            </a:r>
            <a:endParaRPr lang="fr-FR" dirty="0" smtClean="0"/>
          </a:p>
        </p:txBody>
      </p:sp>
      <p:sp>
        <p:nvSpPr>
          <p:cNvPr id="5" name="Espace réservé du numéro de diapositive 4"/>
          <p:cNvSpPr>
            <a:spLocks noGrp="1"/>
          </p:cNvSpPr>
          <p:nvPr>
            <p:ph type="sldNum" sz="quarter" idx="11"/>
            <p:custDataLst>
              <p:tags r:id="rId3"/>
            </p:custDataLst>
          </p:nvPr>
        </p:nvSpPr>
        <p:spPr/>
        <p:txBody>
          <a:bodyPr/>
          <a:lstStyle/>
          <a:p>
            <a:pPr>
              <a:defRPr/>
            </a:pPr>
            <a:fld id="{1105F73E-D302-7A49-9D49-5CFFB39DEAD8}" type="slidenum">
              <a:rPr lang="fr-FR" smtClean="0"/>
              <a:pPr>
                <a:defRPr/>
              </a:pPr>
              <a:t>5</a:t>
            </a:fld>
            <a:endParaRPr lang="fr-FR" dirty="0"/>
          </a:p>
        </p:txBody>
      </p:sp>
      <p:pic>
        <p:nvPicPr>
          <p:cNvPr id="7" name="Espace réservé du contenu 6"/>
          <p:cNvPicPr>
            <a:picLocks noGrp="1" noChangeAspect="1"/>
          </p:cNvPicPr>
          <p:nvPr>
            <p:ph idx="1"/>
            <p:custDataLst>
              <p:tags r:id="rId4"/>
            </p:custDataLst>
          </p:nvPr>
        </p:nvPicPr>
        <p:blipFill>
          <a:blip r:embed="rId6"/>
          <a:stretch>
            <a:fillRect/>
          </a:stretch>
        </p:blipFill>
        <p:spPr>
          <a:xfrm>
            <a:off x="2028126" y="1599822"/>
            <a:ext cx="5559362" cy="3394075"/>
          </a:xfrm>
          <a:prstGeom prst="rect">
            <a:avLst/>
          </a:prstGeom>
        </p:spPr>
      </p:pic>
      <p:pic>
        <p:nvPicPr>
          <p:cNvPr id="6" name="Image 5"/>
          <p:cNvPicPr>
            <a:picLocks noChangeAspect="1"/>
          </p:cNvPicPr>
          <p:nvPr/>
        </p:nvPicPr>
        <p:blipFill>
          <a:blip r:embed="rId7"/>
          <a:stretch>
            <a:fillRect/>
          </a:stretch>
        </p:blipFill>
        <p:spPr>
          <a:xfrm>
            <a:off x="7262899" y="40802"/>
            <a:ext cx="943054" cy="590132"/>
          </a:xfrm>
          <a:prstGeom prst="rect">
            <a:avLst/>
          </a:prstGeom>
        </p:spPr>
      </p:pic>
    </p:spTree>
    <p:extLst>
      <p:ext uri="{BB962C8B-B14F-4D97-AF65-F5344CB8AC3E}">
        <p14:creationId xmlns:p14="http://schemas.microsoft.com/office/powerpoint/2010/main" val="7106605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noChangeAspect="1"/>
          </p:cNvPicPr>
          <p:nvPr>
            <p:ph idx="1"/>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1613310" y="1553519"/>
            <a:ext cx="5506218" cy="3019846"/>
          </a:xfrm>
        </p:spPr>
      </p:pic>
      <p:sp>
        <p:nvSpPr>
          <p:cNvPr id="3" name="Titre 2"/>
          <p:cNvSpPr>
            <a:spLocks noGrp="1"/>
          </p:cNvSpPr>
          <p:nvPr>
            <p:ph type="title"/>
            <p:custDataLst>
              <p:tags r:id="rId2"/>
            </p:custDataLst>
          </p:nvPr>
        </p:nvSpPr>
        <p:spPr/>
        <p:txBody>
          <a:bodyPr/>
          <a:lstStyle/>
          <a:p>
            <a:r>
              <a:rPr lang="fr-FR" dirty="0" smtClean="0"/>
              <a:t>Une méthode : le COSO</a:t>
            </a:r>
            <a:endParaRPr lang="fr-FR" dirty="0"/>
          </a:p>
        </p:txBody>
      </p:sp>
      <p:sp>
        <p:nvSpPr>
          <p:cNvPr id="4" name="Espace réservé du pied de page 3"/>
          <p:cNvSpPr>
            <a:spLocks noGrp="1"/>
          </p:cNvSpPr>
          <p:nvPr>
            <p:ph type="ftr" sz="quarter" idx="10"/>
            <p:custDataLst>
              <p:tags r:id="rId3"/>
            </p:custDataLst>
          </p:nvPr>
        </p:nvSpPr>
        <p:spPr/>
        <p:txBody>
          <a:bodyPr/>
          <a:lstStyle/>
          <a:p>
            <a:pPr>
              <a:defRPr/>
            </a:pPr>
            <a:r>
              <a:rPr lang="fr-FR" smtClean="0"/>
              <a:t>Une force pour le territoire</a:t>
            </a:r>
            <a:endParaRPr lang="fr-FR" dirty="0" smtClean="0"/>
          </a:p>
        </p:txBody>
      </p:sp>
      <p:sp>
        <p:nvSpPr>
          <p:cNvPr id="5" name="Espace réservé du numéro de diapositive 4"/>
          <p:cNvSpPr>
            <a:spLocks noGrp="1"/>
          </p:cNvSpPr>
          <p:nvPr>
            <p:ph type="sldNum" sz="quarter" idx="11"/>
            <p:custDataLst>
              <p:tags r:id="rId4"/>
            </p:custDataLst>
          </p:nvPr>
        </p:nvSpPr>
        <p:spPr/>
        <p:txBody>
          <a:bodyPr/>
          <a:lstStyle/>
          <a:p>
            <a:pPr>
              <a:defRPr/>
            </a:pPr>
            <a:fld id="{1105F73E-D302-7A49-9D49-5CFFB39DEAD8}" type="slidenum">
              <a:rPr lang="fr-FR" smtClean="0"/>
              <a:pPr>
                <a:defRPr/>
              </a:pPr>
              <a:t>6</a:t>
            </a:fld>
            <a:endParaRPr lang="fr-FR" dirty="0"/>
          </a:p>
        </p:txBody>
      </p:sp>
      <p:sp>
        <p:nvSpPr>
          <p:cNvPr id="2" name="Rectangle 1"/>
          <p:cNvSpPr/>
          <p:nvPr/>
        </p:nvSpPr>
        <p:spPr>
          <a:xfrm>
            <a:off x="1691266" y="4667312"/>
            <a:ext cx="5790189" cy="369332"/>
          </a:xfrm>
          <a:prstGeom prst="rect">
            <a:avLst/>
          </a:prstGeom>
        </p:spPr>
        <p:txBody>
          <a:bodyPr wrap="square">
            <a:spAutoFit/>
          </a:bodyPr>
          <a:lstStyle/>
          <a:p>
            <a:r>
              <a:rPr lang="fr-FR" dirty="0"/>
              <a:t>Le COSO est un référentiel de contrôle interne </a:t>
            </a:r>
          </a:p>
        </p:txBody>
      </p:sp>
      <p:pic>
        <p:nvPicPr>
          <p:cNvPr id="7" name="Image 6"/>
          <p:cNvPicPr>
            <a:picLocks noChangeAspect="1"/>
          </p:cNvPicPr>
          <p:nvPr/>
        </p:nvPicPr>
        <p:blipFill>
          <a:blip r:embed="rId7"/>
          <a:stretch>
            <a:fillRect/>
          </a:stretch>
        </p:blipFill>
        <p:spPr>
          <a:xfrm>
            <a:off x="7262899" y="40802"/>
            <a:ext cx="943054" cy="590132"/>
          </a:xfrm>
          <a:prstGeom prst="rect">
            <a:avLst/>
          </a:prstGeom>
        </p:spPr>
      </p:pic>
    </p:spTree>
    <p:extLst>
      <p:ext uri="{BB962C8B-B14F-4D97-AF65-F5344CB8AC3E}">
        <p14:creationId xmlns:p14="http://schemas.microsoft.com/office/powerpoint/2010/main" val="34322788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custDataLst>
              <p:tags r:id="rId1"/>
            </p:custDataLst>
          </p:nvPr>
        </p:nvSpPr>
        <p:spPr>
          <a:xfrm>
            <a:off x="2830946" y="2473783"/>
            <a:ext cx="4484254" cy="482203"/>
          </a:xfrm>
        </p:spPr>
        <p:txBody>
          <a:bodyPr/>
          <a:lstStyle/>
          <a:p>
            <a:r>
              <a:rPr lang="fr-FR" dirty="0" smtClean="0"/>
              <a:t>Evaluation  des risques </a:t>
            </a:r>
            <a:endParaRPr lang="fr-FR" dirty="0"/>
          </a:p>
        </p:txBody>
      </p:sp>
      <p:sp>
        <p:nvSpPr>
          <p:cNvPr id="4" name="Espace réservé du pied de page 3"/>
          <p:cNvSpPr>
            <a:spLocks noGrp="1"/>
          </p:cNvSpPr>
          <p:nvPr>
            <p:ph type="ftr" sz="quarter" idx="10"/>
            <p:custDataLst>
              <p:tags r:id="rId2"/>
            </p:custDataLst>
          </p:nvPr>
        </p:nvSpPr>
        <p:spPr/>
        <p:txBody>
          <a:bodyPr/>
          <a:lstStyle/>
          <a:p>
            <a:pPr>
              <a:defRPr/>
            </a:pPr>
            <a:r>
              <a:rPr lang="fr-FR" smtClean="0"/>
              <a:t>Une force pour le territoire</a:t>
            </a:r>
            <a:endParaRPr lang="fr-FR" dirty="0" smtClean="0"/>
          </a:p>
        </p:txBody>
      </p:sp>
      <p:sp>
        <p:nvSpPr>
          <p:cNvPr id="5" name="Espace réservé du numéro de diapositive 4"/>
          <p:cNvSpPr>
            <a:spLocks noGrp="1"/>
          </p:cNvSpPr>
          <p:nvPr>
            <p:ph type="sldNum" sz="quarter" idx="11"/>
            <p:custDataLst>
              <p:tags r:id="rId3"/>
            </p:custDataLst>
          </p:nvPr>
        </p:nvSpPr>
        <p:spPr/>
        <p:txBody>
          <a:bodyPr/>
          <a:lstStyle/>
          <a:p>
            <a:pPr>
              <a:defRPr/>
            </a:pPr>
            <a:fld id="{1105F73E-D302-7A49-9D49-5CFFB39DEAD8}" type="slidenum">
              <a:rPr lang="fr-FR" smtClean="0"/>
              <a:pPr>
                <a:defRPr/>
              </a:pPr>
              <a:t>7</a:t>
            </a:fld>
            <a:endParaRPr lang="fr-FR" dirty="0"/>
          </a:p>
        </p:txBody>
      </p:sp>
      <p:pic>
        <p:nvPicPr>
          <p:cNvPr id="6" name="Image 5"/>
          <p:cNvPicPr>
            <a:picLocks noChangeAspect="1"/>
          </p:cNvPicPr>
          <p:nvPr/>
        </p:nvPicPr>
        <p:blipFill>
          <a:blip r:embed="rId5"/>
          <a:stretch>
            <a:fillRect/>
          </a:stretch>
        </p:blipFill>
        <p:spPr>
          <a:xfrm>
            <a:off x="7262899" y="40802"/>
            <a:ext cx="943054" cy="590132"/>
          </a:xfrm>
          <a:prstGeom prst="rect">
            <a:avLst/>
          </a:prstGeom>
        </p:spPr>
      </p:pic>
    </p:spTree>
    <p:extLst>
      <p:ext uri="{BB962C8B-B14F-4D97-AF65-F5344CB8AC3E}">
        <p14:creationId xmlns:p14="http://schemas.microsoft.com/office/powerpoint/2010/main" val="7616117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custDataLst>
              <p:tags r:id="rId1"/>
            </p:custDataLst>
          </p:nvPr>
        </p:nvSpPr>
        <p:spPr/>
        <p:txBody>
          <a:bodyPr/>
          <a:lstStyle/>
          <a:p>
            <a:r>
              <a:rPr lang="fr-FR" dirty="0"/>
              <a:t> ❶ Identification du type de risque</a:t>
            </a:r>
          </a:p>
        </p:txBody>
      </p:sp>
      <p:sp>
        <p:nvSpPr>
          <p:cNvPr id="4" name="Espace réservé du pied de page 3"/>
          <p:cNvSpPr>
            <a:spLocks noGrp="1"/>
          </p:cNvSpPr>
          <p:nvPr>
            <p:ph type="ftr" sz="quarter" idx="11"/>
            <p:custDataLst>
              <p:tags r:id="rId2"/>
            </p:custDataLst>
          </p:nvPr>
        </p:nvSpPr>
        <p:spPr/>
        <p:txBody>
          <a:bodyPr/>
          <a:lstStyle/>
          <a:p>
            <a:pPr>
              <a:defRPr/>
            </a:pPr>
            <a:r>
              <a:rPr lang="fr-FR" smtClean="0"/>
              <a:t>Comité des risques</a:t>
            </a:r>
            <a:endParaRPr lang="fr-FR" dirty="0"/>
          </a:p>
        </p:txBody>
      </p:sp>
      <p:sp>
        <p:nvSpPr>
          <p:cNvPr id="5" name="Espace réservé du numéro de diapositive 4"/>
          <p:cNvSpPr>
            <a:spLocks noGrp="1"/>
          </p:cNvSpPr>
          <p:nvPr>
            <p:ph type="sldNum" sz="quarter" idx="4294967295"/>
            <p:custDataLst>
              <p:tags r:id="rId3"/>
            </p:custDataLst>
          </p:nvPr>
        </p:nvSpPr>
        <p:spPr/>
        <p:txBody>
          <a:bodyPr/>
          <a:lstStyle/>
          <a:p>
            <a:pPr>
              <a:defRPr/>
            </a:pPr>
            <a:fld id="{438EFD21-B733-4CA8-AC13-0B03628FF46B}" type="slidenum">
              <a:rPr lang="fr-FR" smtClean="0"/>
              <a:pPr>
                <a:defRPr/>
              </a:pPr>
              <a:t>8</a:t>
            </a:fld>
            <a:endParaRPr lang="fr-FR" dirty="0"/>
          </a:p>
        </p:txBody>
      </p:sp>
      <p:graphicFrame>
        <p:nvGraphicFramePr>
          <p:cNvPr id="7" name="Tableau 6"/>
          <p:cNvGraphicFramePr>
            <a:graphicFrameLocks noGrp="1"/>
          </p:cNvGraphicFramePr>
          <p:nvPr>
            <p:custDataLst>
              <p:tags r:id="rId4"/>
            </p:custDataLst>
            <p:extLst>
              <p:ext uri="{D42A27DB-BD31-4B8C-83A1-F6EECF244321}">
                <p14:modId xmlns:p14="http://schemas.microsoft.com/office/powerpoint/2010/main" val="3712619544"/>
              </p:ext>
            </p:extLst>
          </p:nvPr>
        </p:nvGraphicFramePr>
        <p:xfrm>
          <a:off x="457200" y="1633767"/>
          <a:ext cx="8067962" cy="2317208"/>
        </p:xfrm>
        <a:graphic>
          <a:graphicData uri="http://schemas.openxmlformats.org/drawingml/2006/table">
            <a:tbl>
              <a:tblPr/>
              <a:tblGrid>
                <a:gridCol w="1322782">
                  <a:extLst>
                    <a:ext uri="{9D8B030D-6E8A-4147-A177-3AD203B41FA5}">
                      <a16:colId xmlns:a16="http://schemas.microsoft.com/office/drawing/2014/main" val="4283011122"/>
                    </a:ext>
                  </a:extLst>
                </a:gridCol>
                <a:gridCol w="1686295">
                  <a:extLst>
                    <a:ext uri="{9D8B030D-6E8A-4147-A177-3AD203B41FA5}">
                      <a16:colId xmlns:a16="http://schemas.microsoft.com/office/drawing/2014/main" val="199614510"/>
                    </a:ext>
                  </a:extLst>
                </a:gridCol>
                <a:gridCol w="1686295">
                  <a:extLst>
                    <a:ext uri="{9D8B030D-6E8A-4147-A177-3AD203B41FA5}">
                      <a16:colId xmlns:a16="http://schemas.microsoft.com/office/drawing/2014/main" val="2338669379"/>
                    </a:ext>
                  </a:extLst>
                </a:gridCol>
                <a:gridCol w="1686295">
                  <a:extLst>
                    <a:ext uri="{9D8B030D-6E8A-4147-A177-3AD203B41FA5}">
                      <a16:colId xmlns:a16="http://schemas.microsoft.com/office/drawing/2014/main" val="3351576837"/>
                    </a:ext>
                  </a:extLst>
                </a:gridCol>
                <a:gridCol w="1686295">
                  <a:extLst>
                    <a:ext uri="{9D8B030D-6E8A-4147-A177-3AD203B41FA5}">
                      <a16:colId xmlns:a16="http://schemas.microsoft.com/office/drawing/2014/main" val="3139414683"/>
                    </a:ext>
                  </a:extLst>
                </a:gridCol>
              </a:tblGrid>
              <a:tr h="1077042">
                <a:tc>
                  <a:txBody>
                    <a:bodyPr/>
                    <a:lstStyle/>
                    <a:p>
                      <a:pPr algn="ctr" fontAlgn="ctr"/>
                      <a:r>
                        <a:rPr lang="fr-FR" sz="900" b="1" i="0" u="none" strike="noStrike" dirty="0">
                          <a:solidFill>
                            <a:srgbClr val="000000"/>
                          </a:solidFill>
                          <a:effectLst/>
                          <a:latin typeface="Verdana" panose="020B0604030504040204" pitchFamily="34" charset="0"/>
                        </a:rPr>
                        <a:t>Risque financier</a:t>
                      </a:r>
                    </a:p>
                  </a:txBody>
                  <a:tcPr marL="5726" marR="5726" marT="5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fr-FR" sz="900" b="1" i="0" u="none" strike="noStrike" dirty="0">
                          <a:solidFill>
                            <a:srgbClr val="000000"/>
                          </a:solidFill>
                          <a:effectLst/>
                          <a:latin typeface="Verdana" panose="020B0604030504040204" pitchFamily="34" charset="0"/>
                        </a:rPr>
                        <a:t>Risque comptable</a:t>
                      </a:r>
                    </a:p>
                  </a:txBody>
                  <a:tcPr marL="5726" marR="5726" marT="5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fr-FR" sz="900" b="1" i="0" u="none" strike="noStrike">
                          <a:solidFill>
                            <a:srgbClr val="000000"/>
                          </a:solidFill>
                          <a:effectLst/>
                          <a:latin typeface="Verdana" panose="020B0604030504040204" pitchFamily="34" charset="0"/>
                        </a:rPr>
                        <a:t>Risque réglementaire</a:t>
                      </a:r>
                    </a:p>
                  </a:txBody>
                  <a:tcPr marL="5726" marR="5726" marT="5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fr-FR" sz="900" b="1" i="0" u="none" strike="noStrike">
                          <a:solidFill>
                            <a:srgbClr val="000000"/>
                          </a:solidFill>
                          <a:effectLst/>
                          <a:latin typeface="Verdana" panose="020B0604030504040204" pitchFamily="34" charset="0"/>
                        </a:rPr>
                        <a:t>Risque de perte d'efficacité / de qualité</a:t>
                      </a:r>
                    </a:p>
                  </a:txBody>
                  <a:tcPr marL="5726" marR="5726" marT="5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fr-FR" sz="900" b="1" i="0" u="none" strike="noStrike">
                          <a:solidFill>
                            <a:srgbClr val="000000"/>
                          </a:solidFill>
                          <a:effectLst/>
                          <a:latin typeface="Verdana" panose="020B0604030504040204" pitchFamily="34" charset="0"/>
                        </a:rPr>
                        <a:t>Risque d'image</a:t>
                      </a:r>
                    </a:p>
                  </a:txBody>
                  <a:tcPr marL="5726" marR="5726" marT="5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2637294543"/>
                  </a:ext>
                </a:extLst>
              </a:tr>
              <a:tr h="1177700">
                <a:tc>
                  <a:txBody>
                    <a:bodyPr/>
                    <a:lstStyle/>
                    <a:p>
                      <a:pPr algn="l" fontAlgn="ctr"/>
                      <a:r>
                        <a:rPr lang="fr-FR" sz="900" b="0" i="0" u="none" strike="noStrike" dirty="0">
                          <a:solidFill>
                            <a:srgbClr val="000000"/>
                          </a:solidFill>
                          <a:effectLst/>
                          <a:latin typeface="Verdana" panose="020B0604030504040204" pitchFamily="34" charset="0"/>
                        </a:rPr>
                        <a:t>N'importe quel évènement pouvant engendrer une perte financière</a:t>
                      </a:r>
                    </a:p>
                  </a:txBody>
                  <a:tcPr marL="5726" marR="5726" marT="5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fr-FR" sz="900" b="0" i="0" u="none" strike="noStrike" dirty="0">
                          <a:solidFill>
                            <a:srgbClr val="000000"/>
                          </a:solidFill>
                          <a:effectLst/>
                          <a:latin typeface="Verdana" panose="020B0604030504040204" pitchFamily="34" charset="0"/>
                        </a:rPr>
                        <a:t>N'importe quel évènement pouvant entrainer :</a:t>
                      </a:r>
                      <a:br>
                        <a:rPr lang="fr-FR" sz="900" b="0" i="0" u="none" strike="noStrike" dirty="0">
                          <a:solidFill>
                            <a:srgbClr val="000000"/>
                          </a:solidFill>
                          <a:effectLst/>
                          <a:latin typeface="Verdana" panose="020B0604030504040204" pitchFamily="34" charset="0"/>
                        </a:rPr>
                      </a:br>
                      <a:r>
                        <a:rPr lang="fr-FR" sz="900" b="0" i="0" u="none" strike="noStrike" dirty="0">
                          <a:solidFill>
                            <a:srgbClr val="000000"/>
                          </a:solidFill>
                          <a:effectLst/>
                          <a:latin typeface="Verdana" panose="020B0604030504040204" pitchFamily="34" charset="0"/>
                        </a:rPr>
                        <a:t>- une comptabilité inexacte par l’enregistrement d’une opération ne correspondant pas à la réalité économique; ou, </a:t>
                      </a:r>
                      <a:br>
                        <a:rPr lang="fr-FR" sz="900" b="0" i="0" u="none" strike="noStrike" dirty="0">
                          <a:solidFill>
                            <a:srgbClr val="000000"/>
                          </a:solidFill>
                          <a:effectLst/>
                          <a:latin typeface="Verdana" panose="020B0604030504040204" pitchFamily="34" charset="0"/>
                        </a:rPr>
                      </a:br>
                      <a:r>
                        <a:rPr lang="fr-FR" sz="900" b="0" i="0" u="none" strike="noStrike" dirty="0">
                          <a:solidFill>
                            <a:srgbClr val="000000"/>
                          </a:solidFill>
                          <a:effectLst/>
                          <a:latin typeface="Verdana" panose="020B0604030504040204" pitchFamily="34" charset="0"/>
                        </a:rPr>
                        <a:t>- une comptabilité non exhaustive</a:t>
                      </a:r>
                    </a:p>
                  </a:txBody>
                  <a:tcPr marL="5726" marR="5726" marT="5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fr-FR" sz="900" b="0" i="0" u="none" strike="noStrike" dirty="0">
                          <a:solidFill>
                            <a:srgbClr val="000000"/>
                          </a:solidFill>
                          <a:effectLst/>
                          <a:latin typeface="Verdana" panose="020B0604030504040204" pitchFamily="34" charset="0"/>
                        </a:rPr>
                        <a:t>N'importe quel évènement pouvant entrainer un litige ou des poursuites judiciaires.</a:t>
                      </a:r>
                    </a:p>
                  </a:txBody>
                  <a:tcPr marL="5726" marR="5726" marT="5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fr-FR" sz="900" b="0" i="0" u="none" strike="noStrike" dirty="0">
                          <a:solidFill>
                            <a:srgbClr val="000000"/>
                          </a:solidFill>
                          <a:effectLst/>
                          <a:latin typeface="Verdana" panose="020B0604030504040204" pitchFamily="34" charset="0"/>
                        </a:rPr>
                        <a:t>N'importe quel évènement pouvant influencer la correcte exécution de l'opération ou du service.</a:t>
                      </a:r>
                    </a:p>
                  </a:txBody>
                  <a:tcPr marL="5726" marR="5726" marT="5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fr-FR" sz="900" b="0" i="0" u="none" strike="noStrike" dirty="0">
                          <a:solidFill>
                            <a:srgbClr val="000000"/>
                          </a:solidFill>
                          <a:effectLst/>
                          <a:latin typeface="Verdana" panose="020B0604030504040204" pitchFamily="34" charset="0"/>
                        </a:rPr>
                        <a:t>N'importe quel évènement pouvant entrainer  une détérioration de l’image de l’Université</a:t>
                      </a:r>
                    </a:p>
                  </a:txBody>
                  <a:tcPr marL="5726" marR="5726" marT="5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7679607"/>
                  </a:ext>
                </a:extLst>
              </a:tr>
            </a:tbl>
          </a:graphicData>
        </a:graphic>
      </p:graphicFrame>
      <p:pic>
        <p:nvPicPr>
          <p:cNvPr id="6" name="Image 5"/>
          <p:cNvPicPr>
            <a:picLocks noChangeAspect="1"/>
          </p:cNvPicPr>
          <p:nvPr/>
        </p:nvPicPr>
        <p:blipFill>
          <a:blip r:embed="rId6"/>
          <a:stretch>
            <a:fillRect/>
          </a:stretch>
        </p:blipFill>
        <p:spPr>
          <a:xfrm>
            <a:off x="7262899" y="40802"/>
            <a:ext cx="943054" cy="590132"/>
          </a:xfrm>
          <a:prstGeom prst="rect">
            <a:avLst/>
          </a:prstGeom>
        </p:spPr>
      </p:pic>
    </p:spTree>
    <p:extLst>
      <p:ext uri="{BB962C8B-B14F-4D97-AF65-F5344CB8AC3E}">
        <p14:creationId xmlns:p14="http://schemas.microsoft.com/office/powerpoint/2010/main" val="15557238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idx="1"/>
            <p:custDataLst>
              <p:tags r:id="rId1"/>
            </p:custDataLst>
            <p:extLst>
              <p:ext uri="{D42A27DB-BD31-4B8C-83A1-F6EECF244321}">
                <p14:modId xmlns:p14="http://schemas.microsoft.com/office/powerpoint/2010/main" val="2536470202"/>
              </p:ext>
            </p:extLst>
          </p:nvPr>
        </p:nvGraphicFramePr>
        <p:xfrm>
          <a:off x="554181" y="1203088"/>
          <a:ext cx="8132618" cy="3953500"/>
        </p:xfrm>
        <a:graphic>
          <a:graphicData uri="http://schemas.openxmlformats.org/drawingml/2006/table">
            <a:tbl>
              <a:tblPr/>
              <a:tblGrid>
                <a:gridCol w="1333382">
                  <a:extLst>
                    <a:ext uri="{9D8B030D-6E8A-4147-A177-3AD203B41FA5}">
                      <a16:colId xmlns:a16="http://schemas.microsoft.com/office/drawing/2014/main" val="535067184"/>
                    </a:ext>
                  </a:extLst>
                </a:gridCol>
                <a:gridCol w="1699809">
                  <a:extLst>
                    <a:ext uri="{9D8B030D-6E8A-4147-A177-3AD203B41FA5}">
                      <a16:colId xmlns:a16="http://schemas.microsoft.com/office/drawing/2014/main" val="2818613287"/>
                    </a:ext>
                  </a:extLst>
                </a:gridCol>
                <a:gridCol w="1699809">
                  <a:extLst>
                    <a:ext uri="{9D8B030D-6E8A-4147-A177-3AD203B41FA5}">
                      <a16:colId xmlns:a16="http://schemas.microsoft.com/office/drawing/2014/main" val="2597887145"/>
                    </a:ext>
                  </a:extLst>
                </a:gridCol>
                <a:gridCol w="1699809">
                  <a:extLst>
                    <a:ext uri="{9D8B030D-6E8A-4147-A177-3AD203B41FA5}">
                      <a16:colId xmlns:a16="http://schemas.microsoft.com/office/drawing/2014/main" val="2757087413"/>
                    </a:ext>
                  </a:extLst>
                </a:gridCol>
                <a:gridCol w="1699809">
                  <a:extLst>
                    <a:ext uri="{9D8B030D-6E8A-4147-A177-3AD203B41FA5}">
                      <a16:colId xmlns:a16="http://schemas.microsoft.com/office/drawing/2014/main" val="3993288553"/>
                    </a:ext>
                  </a:extLst>
                </a:gridCol>
              </a:tblGrid>
              <a:tr h="159813">
                <a:tc>
                  <a:txBody>
                    <a:bodyPr/>
                    <a:lstStyle/>
                    <a:p>
                      <a:pPr algn="ctr" fontAlgn="ctr"/>
                      <a:endParaRPr lang="fr-FR" sz="800" b="0" i="0" u="none" strike="noStrike" dirty="0">
                        <a:solidFill>
                          <a:srgbClr val="000000"/>
                        </a:solidFill>
                        <a:effectLst/>
                        <a:latin typeface="Verdana" panose="020B0604030504040204" pitchFamily="34" charset="0"/>
                      </a:endParaRPr>
                    </a:p>
                  </a:txBody>
                  <a:tcPr marL="5726" marR="5726" marT="572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Verdana" panose="020B0604030504040204" pitchFamily="34" charset="0"/>
                        </a:rPr>
                        <a:t>Mineur</a:t>
                      </a:r>
                    </a:p>
                  </a:txBody>
                  <a:tcPr marL="5726" marR="5726" marT="5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fr-FR" sz="800" b="0" i="0" u="none" strike="noStrike">
                          <a:solidFill>
                            <a:srgbClr val="000000"/>
                          </a:solidFill>
                          <a:effectLst/>
                          <a:latin typeface="Verdana" panose="020B0604030504040204" pitchFamily="34" charset="0"/>
                        </a:rPr>
                        <a:t>Modéré</a:t>
                      </a:r>
                    </a:p>
                  </a:txBody>
                  <a:tcPr marL="5726" marR="5726" marT="5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fr-FR" sz="800" b="0" i="0" u="none" strike="noStrike">
                          <a:solidFill>
                            <a:srgbClr val="000000"/>
                          </a:solidFill>
                          <a:effectLst/>
                          <a:latin typeface="Verdana" panose="020B0604030504040204" pitchFamily="34" charset="0"/>
                        </a:rPr>
                        <a:t>Elevé</a:t>
                      </a:r>
                    </a:p>
                  </a:txBody>
                  <a:tcPr marL="5726" marR="5726" marT="5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fr-FR" sz="800" b="0" i="0" u="none" strike="noStrike">
                          <a:solidFill>
                            <a:srgbClr val="000000"/>
                          </a:solidFill>
                          <a:effectLst/>
                          <a:latin typeface="Verdana" panose="020B0604030504040204" pitchFamily="34" charset="0"/>
                        </a:rPr>
                        <a:t>Critique</a:t>
                      </a:r>
                    </a:p>
                  </a:txBody>
                  <a:tcPr marL="5726" marR="5726" marT="5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3313837677"/>
                  </a:ext>
                </a:extLst>
              </a:tr>
              <a:tr h="159813">
                <a:tc>
                  <a:txBody>
                    <a:bodyPr/>
                    <a:lstStyle/>
                    <a:p>
                      <a:pPr algn="ctr" fontAlgn="ctr"/>
                      <a:endParaRPr lang="fr-FR" sz="800" b="0" i="0" u="none" strike="noStrike">
                        <a:solidFill>
                          <a:srgbClr val="000000"/>
                        </a:solidFill>
                        <a:effectLst/>
                        <a:latin typeface="Verdana" panose="020B0604030504040204" pitchFamily="34" charset="0"/>
                      </a:endParaRPr>
                    </a:p>
                  </a:txBody>
                  <a:tcPr marL="5726" marR="5726" marT="5726"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effectLst/>
                          <a:latin typeface="Verdana" panose="020B0604030504040204" pitchFamily="34" charset="0"/>
                        </a:rPr>
                        <a:t>1</a:t>
                      </a:r>
                    </a:p>
                  </a:txBody>
                  <a:tcPr marL="5726" marR="5726" marT="5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Verdana" panose="020B0604030504040204" pitchFamily="34" charset="0"/>
                        </a:rPr>
                        <a:t>2</a:t>
                      </a:r>
                    </a:p>
                  </a:txBody>
                  <a:tcPr marL="5726" marR="5726" marT="5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Verdana" panose="020B0604030504040204" pitchFamily="34" charset="0"/>
                        </a:rPr>
                        <a:t>3</a:t>
                      </a:r>
                    </a:p>
                  </a:txBody>
                  <a:tcPr marL="5726" marR="5726" marT="5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Verdana" panose="020B0604030504040204" pitchFamily="34" charset="0"/>
                        </a:rPr>
                        <a:t>4</a:t>
                      </a:r>
                    </a:p>
                  </a:txBody>
                  <a:tcPr marL="5726" marR="5726" marT="5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54142757"/>
                  </a:ext>
                </a:extLst>
              </a:tr>
              <a:tr h="724157">
                <a:tc>
                  <a:txBody>
                    <a:bodyPr/>
                    <a:lstStyle/>
                    <a:p>
                      <a:pPr algn="ctr" fontAlgn="ctr"/>
                      <a:r>
                        <a:rPr lang="fr-FR" sz="800" b="1" i="0" u="none" strike="noStrike">
                          <a:solidFill>
                            <a:srgbClr val="000000"/>
                          </a:solidFill>
                          <a:effectLst/>
                          <a:latin typeface="Verdana" panose="020B0604030504040204" pitchFamily="34" charset="0"/>
                        </a:rPr>
                        <a:t>Risque financier</a:t>
                      </a:r>
                    </a:p>
                  </a:txBody>
                  <a:tcPr marL="5726" marR="5726" marT="5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800" b="0" i="0" u="none" strike="noStrike">
                          <a:solidFill>
                            <a:srgbClr val="000000"/>
                          </a:solidFill>
                          <a:effectLst/>
                          <a:latin typeface="Verdana" panose="020B0604030504040204" pitchFamily="34" charset="0"/>
                        </a:rPr>
                        <a:t>Evènement  pouvant déboucher sur une perte de moins de 10 000 euros.</a:t>
                      </a:r>
                    </a:p>
                  </a:txBody>
                  <a:tcPr marL="5726" marR="5726" marT="5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0FF"/>
                    </a:solidFill>
                  </a:tcPr>
                </a:tc>
                <a:tc>
                  <a:txBody>
                    <a:bodyPr/>
                    <a:lstStyle/>
                    <a:p>
                      <a:pPr algn="ctr" fontAlgn="ctr"/>
                      <a:r>
                        <a:rPr lang="fr-FR" sz="800" b="0" i="0" u="none" strike="noStrike">
                          <a:solidFill>
                            <a:srgbClr val="000000"/>
                          </a:solidFill>
                          <a:effectLst/>
                          <a:latin typeface="Verdana" panose="020B0604030504040204" pitchFamily="34" charset="0"/>
                        </a:rPr>
                        <a:t>Evènement pouvant déboucher sur une perte deplus de 10 000 euros mais de moins de 100 000 euros.</a:t>
                      </a:r>
                    </a:p>
                  </a:txBody>
                  <a:tcPr marL="5726" marR="5726" marT="5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fr-FR" sz="800" b="0" i="0" u="none" strike="noStrike">
                          <a:solidFill>
                            <a:srgbClr val="000000"/>
                          </a:solidFill>
                          <a:effectLst/>
                          <a:latin typeface="Verdana" panose="020B0604030504040204" pitchFamily="34" charset="0"/>
                        </a:rPr>
                        <a:t>Evènement pouvant déboucher sur une perte de plus de 100 000 euros mais de moins de 1 million d'euros.</a:t>
                      </a:r>
                    </a:p>
                  </a:txBody>
                  <a:tcPr marL="5726" marR="5726" marT="5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B500"/>
                    </a:solidFill>
                  </a:tcPr>
                </a:tc>
                <a:tc>
                  <a:txBody>
                    <a:bodyPr/>
                    <a:lstStyle/>
                    <a:p>
                      <a:pPr algn="ctr" fontAlgn="ctr"/>
                      <a:r>
                        <a:rPr lang="fr-FR" sz="800" b="0" i="0" u="none" strike="noStrike">
                          <a:solidFill>
                            <a:srgbClr val="000000"/>
                          </a:solidFill>
                          <a:effectLst/>
                          <a:latin typeface="Verdana" panose="020B0604030504040204" pitchFamily="34" charset="0"/>
                        </a:rPr>
                        <a:t>Evènement pouvant déboucher sur une perte de plus de 1 million euros.</a:t>
                      </a:r>
                    </a:p>
                  </a:txBody>
                  <a:tcPr marL="5726" marR="5726" marT="5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extLst>
                  <a:ext uri="{0D108BD9-81ED-4DB2-BD59-A6C34878D82A}">
                    <a16:rowId xmlns:a16="http://schemas.microsoft.com/office/drawing/2014/main" val="3412086753"/>
                  </a:ext>
                </a:extLst>
              </a:tr>
              <a:tr h="724157">
                <a:tc>
                  <a:txBody>
                    <a:bodyPr/>
                    <a:lstStyle/>
                    <a:p>
                      <a:pPr algn="ctr" fontAlgn="ctr"/>
                      <a:r>
                        <a:rPr lang="fr-FR" sz="800" b="1" i="0" u="none" strike="noStrike">
                          <a:solidFill>
                            <a:srgbClr val="000000"/>
                          </a:solidFill>
                          <a:effectLst/>
                          <a:latin typeface="Verdana" panose="020B0604030504040204" pitchFamily="34" charset="0"/>
                        </a:rPr>
                        <a:t>Risque comptable</a:t>
                      </a:r>
                    </a:p>
                  </a:txBody>
                  <a:tcPr marL="5726" marR="5726" marT="5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800" b="0" i="0" u="none" strike="noStrike">
                          <a:solidFill>
                            <a:srgbClr val="000000"/>
                          </a:solidFill>
                          <a:effectLst/>
                          <a:latin typeface="Verdana" panose="020B0604030504040204" pitchFamily="34" charset="0"/>
                        </a:rPr>
                        <a:t>Evènementsans incidence sur la certification</a:t>
                      </a:r>
                    </a:p>
                  </a:txBody>
                  <a:tcPr marL="5726" marR="5726" marT="5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0FF"/>
                    </a:solidFill>
                  </a:tcPr>
                </a:tc>
                <a:tc>
                  <a:txBody>
                    <a:bodyPr/>
                    <a:lstStyle/>
                    <a:p>
                      <a:pPr algn="ctr" fontAlgn="ctr"/>
                      <a:r>
                        <a:rPr lang="fr-FR" sz="800" b="0" i="0" u="none" strike="noStrike">
                          <a:solidFill>
                            <a:srgbClr val="000000"/>
                          </a:solidFill>
                          <a:effectLst/>
                          <a:latin typeface="Verdana" panose="020B0604030504040204" pitchFamily="34" charset="0"/>
                        </a:rPr>
                        <a:t>Évènement pouvant engendrerune observation</a:t>
                      </a:r>
                    </a:p>
                  </a:txBody>
                  <a:tcPr marL="5726" marR="5726" marT="5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fr-FR" sz="800" b="0" i="0" u="none" strike="noStrike">
                          <a:solidFill>
                            <a:srgbClr val="000000"/>
                          </a:solidFill>
                          <a:effectLst/>
                          <a:latin typeface="Verdana" panose="020B0604030504040204" pitchFamily="34" charset="0"/>
                        </a:rPr>
                        <a:t>Evènement pouvant engendrerune réserve</a:t>
                      </a:r>
                    </a:p>
                  </a:txBody>
                  <a:tcPr marL="5726" marR="5726" marT="5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B500"/>
                    </a:solidFill>
                  </a:tcPr>
                </a:tc>
                <a:tc>
                  <a:txBody>
                    <a:bodyPr/>
                    <a:lstStyle/>
                    <a:p>
                      <a:pPr algn="ctr" fontAlgn="ctr"/>
                      <a:r>
                        <a:rPr lang="fr-FR" sz="800" b="0" i="0" u="none" strike="noStrike">
                          <a:solidFill>
                            <a:srgbClr val="000000"/>
                          </a:solidFill>
                          <a:effectLst/>
                          <a:latin typeface="Verdana" panose="020B0604030504040204" pitchFamily="34" charset="0"/>
                        </a:rPr>
                        <a:t>Evènement pouvant engendrer unenon certification</a:t>
                      </a:r>
                    </a:p>
                  </a:txBody>
                  <a:tcPr marL="5726" marR="5726" marT="5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extLst>
                  <a:ext uri="{0D108BD9-81ED-4DB2-BD59-A6C34878D82A}">
                    <a16:rowId xmlns:a16="http://schemas.microsoft.com/office/drawing/2014/main" val="2100688513"/>
                  </a:ext>
                </a:extLst>
              </a:tr>
              <a:tr h="724157">
                <a:tc>
                  <a:txBody>
                    <a:bodyPr/>
                    <a:lstStyle/>
                    <a:p>
                      <a:pPr algn="ctr" fontAlgn="ctr"/>
                      <a:r>
                        <a:rPr lang="fr-FR" sz="800" b="1" i="0" u="none" strike="noStrike">
                          <a:solidFill>
                            <a:srgbClr val="000000"/>
                          </a:solidFill>
                          <a:effectLst/>
                          <a:latin typeface="Verdana" panose="020B0604030504040204" pitchFamily="34" charset="0"/>
                        </a:rPr>
                        <a:t>Risque réglementaire</a:t>
                      </a:r>
                    </a:p>
                  </a:txBody>
                  <a:tcPr marL="5726" marR="5726" marT="5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800" b="0" i="0" u="none" strike="noStrike">
                          <a:solidFill>
                            <a:srgbClr val="000000"/>
                          </a:solidFill>
                          <a:effectLst/>
                          <a:latin typeface="Verdana" panose="020B0604030504040204" pitchFamily="34" charset="0"/>
                        </a:rPr>
                        <a:t>Evènement pouvant donner lieu à unesanction interne</a:t>
                      </a:r>
                    </a:p>
                  </a:txBody>
                  <a:tcPr marL="5726" marR="5726" marT="5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0FF"/>
                    </a:solidFill>
                  </a:tcPr>
                </a:tc>
                <a:tc>
                  <a:txBody>
                    <a:bodyPr/>
                    <a:lstStyle/>
                    <a:p>
                      <a:pPr algn="ctr" fontAlgn="ctr"/>
                      <a:r>
                        <a:rPr lang="fr-FR" sz="800" b="0" i="0" u="none" strike="noStrike">
                          <a:solidFill>
                            <a:srgbClr val="000000"/>
                          </a:solidFill>
                          <a:effectLst/>
                          <a:latin typeface="Verdana" panose="020B0604030504040204" pitchFamily="34" charset="0"/>
                        </a:rPr>
                        <a:t>Evènement pouvant donner lieu à une annulation d'acte ou  à une sanction  avecimpact financier faible ou moyen(entre 10 000 euros et 100 000 euros)</a:t>
                      </a:r>
                    </a:p>
                  </a:txBody>
                  <a:tcPr marL="5726" marR="5726" marT="5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fr-FR" sz="800" b="0" i="0" u="none" strike="noStrike">
                          <a:solidFill>
                            <a:srgbClr val="000000"/>
                          </a:solidFill>
                          <a:effectLst/>
                          <a:latin typeface="Verdana" panose="020B0604030504040204" pitchFamily="34" charset="0"/>
                        </a:rPr>
                        <a:t>Evènement pouvant donner lieu à une annulation d'acte ou à une sanction  avec impactfinancier fort( plus de 100 000 euros)</a:t>
                      </a:r>
                    </a:p>
                  </a:txBody>
                  <a:tcPr marL="5726" marR="5726" marT="5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B500"/>
                    </a:solidFill>
                  </a:tcPr>
                </a:tc>
                <a:tc>
                  <a:txBody>
                    <a:bodyPr/>
                    <a:lstStyle/>
                    <a:p>
                      <a:pPr algn="ctr" fontAlgn="ctr"/>
                      <a:r>
                        <a:rPr lang="fr-FR" sz="800" b="0" i="0" u="none" strike="noStrike">
                          <a:solidFill>
                            <a:srgbClr val="000000"/>
                          </a:solidFill>
                          <a:effectLst/>
                          <a:latin typeface="Verdana" panose="020B0604030504040204" pitchFamily="34" charset="0"/>
                        </a:rPr>
                        <a:t>Evènement pouvant donner lieu àune privation de liberté ou à la fermeture de l'établissement</a:t>
                      </a:r>
                    </a:p>
                  </a:txBody>
                  <a:tcPr marL="5726" marR="5726" marT="5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extLst>
                  <a:ext uri="{0D108BD9-81ED-4DB2-BD59-A6C34878D82A}">
                    <a16:rowId xmlns:a16="http://schemas.microsoft.com/office/drawing/2014/main" val="3913157833"/>
                  </a:ext>
                </a:extLst>
              </a:tr>
              <a:tr h="724157">
                <a:tc>
                  <a:txBody>
                    <a:bodyPr/>
                    <a:lstStyle/>
                    <a:p>
                      <a:pPr algn="ctr" fontAlgn="ctr"/>
                      <a:r>
                        <a:rPr lang="fr-FR" sz="800" b="1" i="0" u="none" strike="noStrike">
                          <a:solidFill>
                            <a:srgbClr val="000000"/>
                          </a:solidFill>
                          <a:effectLst/>
                          <a:latin typeface="Verdana" panose="020B0604030504040204" pitchFamily="34" charset="0"/>
                        </a:rPr>
                        <a:t>Risque de perte d'efficacité / de qualité</a:t>
                      </a:r>
                    </a:p>
                  </a:txBody>
                  <a:tcPr marL="5726" marR="5726" marT="5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800" b="0" i="0" u="none" strike="noStrike">
                          <a:solidFill>
                            <a:srgbClr val="000000"/>
                          </a:solidFill>
                          <a:effectLst/>
                          <a:latin typeface="Verdana" panose="020B0604030504040204" pitchFamily="34" charset="0"/>
                        </a:rPr>
                        <a:t>Evènement pouvantretarder l'exécutionde l'opération ou du service</a:t>
                      </a:r>
                    </a:p>
                  </a:txBody>
                  <a:tcPr marL="5726" marR="5726" marT="5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0FF"/>
                    </a:solidFill>
                  </a:tcPr>
                </a:tc>
                <a:tc>
                  <a:txBody>
                    <a:bodyPr/>
                    <a:lstStyle/>
                    <a:p>
                      <a:pPr algn="ctr" fontAlgn="ctr"/>
                      <a:r>
                        <a:rPr lang="fr-FR" sz="800" b="0" i="0" u="none" strike="noStrike">
                          <a:solidFill>
                            <a:srgbClr val="000000"/>
                          </a:solidFill>
                          <a:effectLst/>
                          <a:latin typeface="Verdana" panose="020B0604030504040204" pitchFamily="34" charset="0"/>
                        </a:rPr>
                        <a:t>Evènement pouvantentraver ponctuellement l'exécutionde l'opération ou du service</a:t>
                      </a:r>
                    </a:p>
                  </a:txBody>
                  <a:tcPr marL="5726" marR="5726" marT="5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fr-FR" sz="800" b="0" i="0" u="none" strike="noStrike">
                          <a:solidFill>
                            <a:srgbClr val="000000"/>
                          </a:solidFill>
                          <a:effectLst/>
                          <a:latin typeface="Verdana" panose="020B0604030504040204" pitchFamily="34" charset="0"/>
                        </a:rPr>
                        <a:t>Evènement pouvantentraver cycliquement l'exécutionde l'opération ou du service.</a:t>
                      </a:r>
                    </a:p>
                  </a:txBody>
                  <a:tcPr marL="5726" marR="5726" marT="5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B500"/>
                    </a:solidFill>
                  </a:tcPr>
                </a:tc>
                <a:tc>
                  <a:txBody>
                    <a:bodyPr/>
                    <a:lstStyle/>
                    <a:p>
                      <a:pPr algn="ctr" fontAlgn="ctr"/>
                      <a:r>
                        <a:rPr lang="fr-FR" sz="800" b="0" i="0" u="none" strike="noStrike">
                          <a:solidFill>
                            <a:srgbClr val="000000"/>
                          </a:solidFill>
                          <a:effectLst/>
                          <a:latin typeface="Verdana" panose="020B0604030504040204" pitchFamily="34" charset="0"/>
                        </a:rPr>
                        <a:t>Evènement pouvantentraver durablement l'exécutionde l'opération ou du service.</a:t>
                      </a:r>
                    </a:p>
                  </a:txBody>
                  <a:tcPr marL="5726" marR="5726" marT="5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extLst>
                  <a:ext uri="{0D108BD9-81ED-4DB2-BD59-A6C34878D82A}">
                    <a16:rowId xmlns:a16="http://schemas.microsoft.com/office/drawing/2014/main" val="921815002"/>
                  </a:ext>
                </a:extLst>
              </a:tr>
              <a:tr h="724157">
                <a:tc>
                  <a:txBody>
                    <a:bodyPr/>
                    <a:lstStyle/>
                    <a:p>
                      <a:pPr algn="ctr" fontAlgn="ctr"/>
                      <a:r>
                        <a:rPr lang="fr-FR" sz="800" b="1" i="0" u="none" strike="noStrike">
                          <a:solidFill>
                            <a:srgbClr val="000000"/>
                          </a:solidFill>
                          <a:effectLst/>
                          <a:latin typeface="Verdana" panose="020B0604030504040204" pitchFamily="34" charset="0"/>
                        </a:rPr>
                        <a:t>Risque d'image</a:t>
                      </a:r>
                    </a:p>
                  </a:txBody>
                  <a:tcPr marL="5726" marR="5726" marT="5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800" b="0" i="0" u="none" strike="noStrike">
                          <a:solidFill>
                            <a:srgbClr val="000000"/>
                          </a:solidFill>
                          <a:effectLst/>
                          <a:latin typeface="Verdana" panose="020B0604030504040204" pitchFamily="34" charset="0"/>
                        </a:rPr>
                        <a:t>Evènement pouvant être porté à la connaissance dupersonnel de l'AMUuniquement (au sens large ou restreint)</a:t>
                      </a:r>
                    </a:p>
                  </a:txBody>
                  <a:tcPr marL="5726" marR="5726" marT="5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0FF"/>
                    </a:solidFill>
                  </a:tcPr>
                </a:tc>
                <a:tc>
                  <a:txBody>
                    <a:bodyPr/>
                    <a:lstStyle/>
                    <a:p>
                      <a:pPr algn="ctr" fontAlgn="ctr"/>
                      <a:r>
                        <a:rPr lang="fr-FR" sz="800" b="0" i="0" u="none" strike="noStrike">
                          <a:solidFill>
                            <a:srgbClr val="000000"/>
                          </a:solidFill>
                          <a:effectLst/>
                          <a:latin typeface="Verdana" panose="020B0604030504040204" pitchFamily="34" charset="0"/>
                        </a:rPr>
                        <a:t>Evènement pouvant être porté à la connaissance debénéficiaires ou de partenaires directs de l'AMUmais non relayé par les médias (ex : étudiants, EPST, etc.)</a:t>
                      </a:r>
                    </a:p>
                  </a:txBody>
                  <a:tcPr marL="5726" marR="5726" marT="5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fr-FR" sz="800" b="0" i="0" u="none" strike="noStrike">
                          <a:solidFill>
                            <a:srgbClr val="000000"/>
                          </a:solidFill>
                          <a:effectLst/>
                          <a:latin typeface="Verdana" panose="020B0604030504040204" pitchFamily="34" charset="0"/>
                        </a:rPr>
                        <a:t>Evènement relayé en externe par lesmédias professionnels et/ou spécialisés</a:t>
                      </a:r>
                    </a:p>
                  </a:txBody>
                  <a:tcPr marL="5726" marR="5726" marT="5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B500"/>
                    </a:solidFill>
                  </a:tcPr>
                </a:tc>
                <a:tc>
                  <a:txBody>
                    <a:bodyPr/>
                    <a:lstStyle/>
                    <a:p>
                      <a:pPr algn="ctr" fontAlgn="ctr"/>
                      <a:r>
                        <a:rPr lang="fr-FR" sz="800" b="0" i="0" u="none" strike="noStrike" dirty="0">
                          <a:solidFill>
                            <a:srgbClr val="000000"/>
                          </a:solidFill>
                          <a:effectLst/>
                          <a:latin typeface="Verdana" panose="020B0604030504040204" pitchFamily="34" charset="0"/>
                        </a:rPr>
                        <a:t>Evènement relayé en externe par </a:t>
                      </a:r>
                      <a:r>
                        <a:rPr lang="fr-FR" sz="800" b="0" i="0" u="none" strike="noStrike" dirty="0" err="1">
                          <a:solidFill>
                            <a:srgbClr val="000000"/>
                          </a:solidFill>
                          <a:effectLst/>
                          <a:latin typeface="Verdana" panose="020B0604030504040204" pitchFamily="34" charset="0"/>
                        </a:rPr>
                        <a:t>lesmédias</a:t>
                      </a:r>
                      <a:r>
                        <a:rPr lang="fr-FR" sz="800" b="0" i="0" u="none" strike="noStrike" dirty="0">
                          <a:solidFill>
                            <a:srgbClr val="000000"/>
                          </a:solidFill>
                          <a:effectLst/>
                          <a:latin typeface="Verdana" panose="020B0604030504040204" pitchFamily="34" charset="0"/>
                        </a:rPr>
                        <a:t> régionaux, nationaux ou internationaux</a:t>
                      </a:r>
                    </a:p>
                  </a:txBody>
                  <a:tcPr marL="5726" marR="5726" marT="5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extLst>
                  <a:ext uri="{0D108BD9-81ED-4DB2-BD59-A6C34878D82A}">
                    <a16:rowId xmlns:a16="http://schemas.microsoft.com/office/drawing/2014/main" val="2930827378"/>
                  </a:ext>
                </a:extLst>
              </a:tr>
            </a:tbl>
          </a:graphicData>
        </a:graphic>
      </p:graphicFrame>
      <p:sp>
        <p:nvSpPr>
          <p:cNvPr id="3" name="Titre 2"/>
          <p:cNvSpPr>
            <a:spLocks noGrp="1"/>
          </p:cNvSpPr>
          <p:nvPr>
            <p:ph type="title"/>
            <p:custDataLst>
              <p:tags r:id="rId2"/>
            </p:custDataLst>
          </p:nvPr>
        </p:nvSpPr>
        <p:spPr/>
        <p:txBody>
          <a:bodyPr/>
          <a:lstStyle/>
          <a:p>
            <a:r>
              <a:rPr lang="fr-FR" dirty="0"/>
              <a:t>❷ Evaluation brute de l'impact par type de risque</a:t>
            </a:r>
          </a:p>
        </p:txBody>
      </p:sp>
      <p:sp>
        <p:nvSpPr>
          <p:cNvPr id="4" name="Espace réservé du pied de page 3"/>
          <p:cNvSpPr>
            <a:spLocks noGrp="1"/>
          </p:cNvSpPr>
          <p:nvPr>
            <p:ph type="ftr" sz="quarter" idx="10"/>
            <p:custDataLst>
              <p:tags r:id="rId3"/>
            </p:custDataLst>
          </p:nvPr>
        </p:nvSpPr>
        <p:spPr/>
        <p:txBody>
          <a:bodyPr/>
          <a:lstStyle/>
          <a:p>
            <a:pPr>
              <a:defRPr/>
            </a:pPr>
            <a:r>
              <a:rPr lang="fr-FR" smtClean="0"/>
              <a:t>Une force pour le territoire</a:t>
            </a:r>
            <a:endParaRPr lang="fr-FR" dirty="0" smtClean="0"/>
          </a:p>
        </p:txBody>
      </p:sp>
      <p:sp>
        <p:nvSpPr>
          <p:cNvPr id="5" name="Espace réservé du numéro de diapositive 4"/>
          <p:cNvSpPr>
            <a:spLocks noGrp="1"/>
          </p:cNvSpPr>
          <p:nvPr>
            <p:ph type="sldNum" sz="quarter" idx="11"/>
            <p:custDataLst>
              <p:tags r:id="rId4"/>
            </p:custDataLst>
          </p:nvPr>
        </p:nvSpPr>
        <p:spPr/>
        <p:txBody>
          <a:bodyPr/>
          <a:lstStyle/>
          <a:p>
            <a:pPr>
              <a:defRPr/>
            </a:pPr>
            <a:fld id="{1105F73E-D302-7A49-9D49-5CFFB39DEAD8}" type="slidenum">
              <a:rPr lang="fr-FR" smtClean="0"/>
              <a:pPr>
                <a:defRPr/>
              </a:pPr>
              <a:t>9</a:t>
            </a:fld>
            <a:endParaRPr lang="fr-FR" dirty="0"/>
          </a:p>
        </p:txBody>
      </p:sp>
      <p:pic>
        <p:nvPicPr>
          <p:cNvPr id="7" name="Image 6"/>
          <p:cNvPicPr>
            <a:picLocks noChangeAspect="1"/>
          </p:cNvPicPr>
          <p:nvPr/>
        </p:nvPicPr>
        <p:blipFill>
          <a:blip r:embed="rId6"/>
          <a:stretch>
            <a:fillRect/>
          </a:stretch>
        </p:blipFill>
        <p:spPr>
          <a:xfrm>
            <a:off x="7262899" y="40802"/>
            <a:ext cx="943054" cy="590132"/>
          </a:xfrm>
          <a:prstGeom prst="rect">
            <a:avLst/>
          </a:prstGeom>
        </p:spPr>
      </p:pic>
    </p:spTree>
    <p:extLst>
      <p:ext uri="{BB962C8B-B14F-4D97-AF65-F5344CB8AC3E}">
        <p14:creationId xmlns:p14="http://schemas.microsoft.com/office/powerpoint/2010/main" val="108954595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4"/>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4"/>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4"/>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3"/>
</p:tagLst>
</file>

<file path=ppt/tags/tag46.xml><?xml version="1.0" encoding="utf-8"?>
<p:tagLst xmlns:a="http://schemas.openxmlformats.org/drawingml/2006/main" xmlns:r="http://schemas.openxmlformats.org/officeDocument/2006/relationships" xmlns:p="http://schemas.openxmlformats.org/presentationml/2006/main">
  <p:tag name="NUM" val="4"/>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4"/>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4"/>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Modele_16-9_PPT_AMU_2017">
  <a:themeElements>
    <a:clrScheme name="Personnalisée 1">
      <a:dk1>
        <a:srgbClr val="000000"/>
      </a:dk1>
      <a:lt1>
        <a:sysClr val="window" lastClr="FFFFFF"/>
      </a:lt1>
      <a:dk2>
        <a:srgbClr val="235BAA"/>
      </a:dk2>
      <a:lt2>
        <a:srgbClr val="AFB1A5"/>
      </a:lt2>
      <a:accent1>
        <a:srgbClr val="0080FF"/>
      </a:accent1>
      <a:accent2>
        <a:srgbClr val="51C2A9"/>
      </a:accent2>
      <a:accent3>
        <a:srgbClr val="7EC251"/>
      </a:accent3>
      <a:accent4>
        <a:srgbClr val="AFB1A5"/>
      </a:accent4>
      <a:accent5>
        <a:srgbClr val="B54721"/>
      </a:accent5>
      <a:accent6>
        <a:srgbClr val="A16BB1"/>
      </a:accent6>
      <a:hlink>
        <a:srgbClr val="A40A06"/>
      </a:hlink>
      <a:folHlink>
        <a:srgbClr val="837F16"/>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a:spPr>
      <a:bodyPr lIns="0" tIns="0" rIns="0" bIns="0" anchor="ctr"/>
      <a:lstStyle>
        <a:defPPr>
          <a:defRPr sz="1000" b="1" baseline="0" dirty="0" smtClean="0">
            <a:solidFill>
              <a:srgbClr val="FFFFFF"/>
            </a:solidFill>
            <a:latin typeface="Verdana" charset="0"/>
            <a:cs typeface="Arial" charset="0"/>
          </a:defRPr>
        </a:defPPr>
      </a:lstStyle>
    </a:tx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Modele_16-9_PPT_AMU_2017</Template>
  <TotalTime>1221</TotalTime>
  <Words>1660</Words>
  <Application>Microsoft Office PowerPoint</Application>
  <PresentationFormat>Affichage à l'écran (16:9)</PresentationFormat>
  <Paragraphs>324</Paragraphs>
  <Slides>29</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29</vt:i4>
      </vt:variant>
    </vt:vector>
  </HeadingPairs>
  <TitlesOfParts>
    <vt:vector size="36" baseType="lpstr">
      <vt:lpstr>ＭＳ Ｐゴシック</vt:lpstr>
      <vt:lpstr>Arial</vt:lpstr>
      <vt:lpstr>Calibri</vt:lpstr>
      <vt:lpstr>Lucida Grande</vt:lpstr>
      <vt:lpstr>Verdana</vt:lpstr>
      <vt:lpstr>Wingdings</vt:lpstr>
      <vt:lpstr>Modele_16-9_PPT_AMU_2017</vt:lpstr>
      <vt:lpstr>Formation DSI Module 4 (démarche qualité) </vt:lpstr>
      <vt:lpstr>1 – Sommaire</vt:lpstr>
      <vt:lpstr>Eléments ayant contribués à la mise en place d’une démarche qualité   </vt:lpstr>
      <vt:lpstr>Organisation de la DAC</vt:lpstr>
      <vt:lpstr>DAC – Direction de l’amélioration continue : Organisation de l’audit</vt:lpstr>
      <vt:lpstr>Une méthode : le COSO</vt:lpstr>
      <vt:lpstr>Evaluation  des risques </vt:lpstr>
      <vt:lpstr> ❶ Identification du type de risque</vt:lpstr>
      <vt:lpstr>❷ Evaluation brute de l'impact par type de risque</vt:lpstr>
      <vt:lpstr>❸ Probabilité de réalisation du risque</vt:lpstr>
      <vt:lpstr>❹ Risque brut= ❷ x ❸</vt:lpstr>
      <vt:lpstr>Risque net = risque brut * coef. de couverture</vt:lpstr>
      <vt:lpstr>Cartographie DOSI</vt:lpstr>
      <vt:lpstr>Perte de données </vt:lpstr>
      <vt:lpstr>Présentation PowerPoint</vt:lpstr>
      <vt:lpstr>Actions  réalisées </vt:lpstr>
      <vt:lpstr>Appropriation par la DSI </vt:lpstr>
      <vt:lpstr>Définition</vt:lpstr>
      <vt:lpstr>Quelle démarche qualité faut-il atteindre au sein de la DOSI ?</vt:lpstr>
      <vt:lpstr>Quelles plus-values ?</vt:lpstr>
      <vt:lpstr>3 - Quelles plus-values ?</vt:lpstr>
      <vt:lpstr>4 - Etat des lieux</vt:lpstr>
      <vt:lpstr>5 – Perspectives de la démarche qualité</vt:lpstr>
      <vt:lpstr>Activité de contrôle</vt:lpstr>
      <vt:lpstr>Outils de suivi et remonté d’indicateurs</vt:lpstr>
      <vt:lpstr>Présentation PowerPoint</vt:lpstr>
      <vt:lpstr>Présentation PowerPoint</vt:lpstr>
      <vt:lpstr>Présentation PowerPoint</vt:lpstr>
      <vt:lpstr>SI-AMU</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présentation</dc:title>
  <dc:creator>BERTHON Alain</dc:creator>
  <cp:lastModifiedBy>PORTELLA Serge</cp:lastModifiedBy>
  <cp:revision>95</cp:revision>
  <cp:lastPrinted>2017-03-27T13:23:53Z</cp:lastPrinted>
  <dcterms:created xsi:type="dcterms:W3CDTF">2017-09-28T17:18:18Z</dcterms:created>
  <dcterms:modified xsi:type="dcterms:W3CDTF">2019-11-26T07:14:04Z</dcterms:modified>
</cp:coreProperties>
</file>