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60" r:id="rId3"/>
    <p:sldId id="269" r:id="rId4"/>
    <p:sldId id="268" r:id="rId5"/>
    <p:sldId id="272" r:id="rId6"/>
    <p:sldId id="262" r:id="rId7"/>
    <p:sldId id="271" r:id="rId8"/>
    <p:sldId id="273" r:id="rId9"/>
    <p:sldId id="274" r:id="rId1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58" autoAdjust="0"/>
  </p:normalViewPr>
  <p:slideViewPr>
    <p:cSldViewPr>
      <p:cViewPr>
        <p:scale>
          <a:sx n="66" d="100"/>
          <a:sy n="66" d="100"/>
        </p:scale>
        <p:origin x="-1506" y="-180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6D645B-9E6C-45F6-9E60-C3A05F0DB55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2ABA2-FA46-4632-B1D2-9A82841F20D4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Lundi 1</a:t>
          </a:r>
          <a:r>
            <a:rPr lang="fr-FR" sz="1600" b="1" baseline="30000" dirty="0" smtClean="0"/>
            <a:t>er</a:t>
          </a:r>
          <a:r>
            <a:rPr lang="fr-FR" sz="1600" b="1" dirty="0" smtClean="0"/>
            <a:t> avril</a:t>
          </a:r>
          <a:endParaRPr lang="fr-FR" sz="1600" dirty="0"/>
        </a:p>
      </dgm:t>
    </dgm:pt>
    <dgm:pt modelId="{55861FC6-51D1-4922-8BB1-D50A8F2C9023}" type="parTrans" cxnId="{540FA5BD-9308-43B2-A521-72B66F557F54}">
      <dgm:prSet/>
      <dgm:spPr/>
      <dgm:t>
        <a:bodyPr/>
        <a:lstStyle/>
        <a:p>
          <a:endParaRPr lang="fr-FR"/>
        </a:p>
      </dgm:t>
    </dgm:pt>
    <dgm:pt modelId="{B801F51F-A44A-4974-9C2C-0086189F12C6}" type="sibTrans" cxnId="{540FA5BD-9308-43B2-A521-72B66F557F54}">
      <dgm:prSet/>
      <dgm:spPr/>
      <dgm:t>
        <a:bodyPr/>
        <a:lstStyle/>
        <a:p>
          <a:endParaRPr lang="fr-FR"/>
        </a:p>
      </dgm:t>
    </dgm:pt>
    <dgm:pt modelId="{C0CF82A9-6F57-4864-AA17-04C12961B0A5}">
      <dgm:prSet phldrT="[Texte]" custT="1"/>
      <dgm:spPr>
        <a:solidFill>
          <a:schemeClr val="bg1">
            <a:alpha val="90000"/>
          </a:schemeClr>
        </a:solidFill>
        <a:ln w="38100" cap="rnd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Séquence 1 : Saisir les enjeux des emplois et compétences dans les DSI</a:t>
          </a:r>
          <a:endParaRPr lang="fr-FR" sz="1400" dirty="0">
            <a:solidFill>
              <a:srgbClr val="0070C0"/>
            </a:solidFill>
          </a:endParaRPr>
        </a:p>
      </dgm:t>
    </dgm:pt>
    <dgm:pt modelId="{9B5F851B-7F5F-461F-8BDB-6CDC8A9AEBD8}" type="parTrans" cxnId="{25B1D5C9-3CB9-424D-866C-99F6078D13FF}">
      <dgm:prSet/>
      <dgm:spPr/>
      <dgm:t>
        <a:bodyPr/>
        <a:lstStyle/>
        <a:p>
          <a:endParaRPr lang="fr-FR"/>
        </a:p>
      </dgm:t>
    </dgm:pt>
    <dgm:pt modelId="{C2E13BA5-825D-4A00-954C-0EE213BA3097}" type="sibTrans" cxnId="{25B1D5C9-3CB9-424D-866C-99F6078D13FF}">
      <dgm:prSet/>
      <dgm:spPr/>
      <dgm:t>
        <a:bodyPr/>
        <a:lstStyle/>
        <a:p>
          <a:endParaRPr lang="fr-FR"/>
        </a:p>
      </dgm:t>
    </dgm:pt>
    <dgm:pt modelId="{848BBBDB-D638-4521-8D13-D1A53EBC9402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Mardi 2 avril matin</a:t>
          </a:r>
          <a:endParaRPr lang="fr-FR" sz="1600" dirty="0"/>
        </a:p>
      </dgm:t>
    </dgm:pt>
    <dgm:pt modelId="{C5A32B48-9EC6-44E0-99D3-51E92C03A286}" type="parTrans" cxnId="{AF197012-C4EA-49AC-9549-E19322189336}">
      <dgm:prSet/>
      <dgm:spPr/>
      <dgm:t>
        <a:bodyPr/>
        <a:lstStyle/>
        <a:p>
          <a:endParaRPr lang="fr-FR"/>
        </a:p>
      </dgm:t>
    </dgm:pt>
    <dgm:pt modelId="{2C623C63-CF20-4FA1-ACD9-D76EBF6692DF}" type="sibTrans" cxnId="{AF197012-C4EA-49AC-9549-E19322189336}">
      <dgm:prSet/>
      <dgm:spPr/>
      <dgm:t>
        <a:bodyPr/>
        <a:lstStyle/>
        <a:p>
          <a:endParaRPr lang="fr-FR"/>
        </a:p>
      </dgm:t>
    </dgm:pt>
    <dgm:pt modelId="{95584E24-62E4-4CDC-8476-068DC7A0C65B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Séquence 2 : Adosser son management d’équipe à l’approche par compétences</a:t>
          </a:r>
          <a:endParaRPr lang="fr-FR" sz="1400" dirty="0">
            <a:solidFill>
              <a:srgbClr val="0070C0"/>
            </a:solidFill>
          </a:endParaRPr>
        </a:p>
      </dgm:t>
    </dgm:pt>
    <dgm:pt modelId="{5A6A73BF-C954-4689-BCDC-73F974F85041}" type="parTrans" cxnId="{5C1931DC-19A4-4887-8F02-A49E8AEF9AD7}">
      <dgm:prSet/>
      <dgm:spPr/>
      <dgm:t>
        <a:bodyPr/>
        <a:lstStyle/>
        <a:p>
          <a:endParaRPr lang="fr-FR"/>
        </a:p>
      </dgm:t>
    </dgm:pt>
    <dgm:pt modelId="{389DE378-8C1D-4ADF-9E5B-8A3E4A783998}" type="sibTrans" cxnId="{5C1931DC-19A4-4887-8F02-A49E8AEF9AD7}">
      <dgm:prSet/>
      <dgm:spPr/>
      <dgm:t>
        <a:bodyPr/>
        <a:lstStyle/>
        <a:p>
          <a:endParaRPr lang="fr-FR"/>
        </a:p>
      </dgm:t>
    </dgm:pt>
    <dgm:pt modelId="{8ED35C0A-DE4B-4B44-AFA1-90BF20F78093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Mardi 2 avril après-midi</a:t>
          </a:r>
          <a:endParaRPr lang="fr-FR" sz="1600" b="1" dirty="0"/>
        </a:p>
      </dgm:t>
    </dgm:pt>
    <dgm:pt modelId="{51092C11-8CBE-4536-835F-DDA3DF80777F}" type="parTrans" cxnId="{FBDC36C0-50C4-4B6E-BAAE-7DEAC8E73B8C}">
      <dgm:prSet/>
      <dgm:spPr/>
      <dgm:t>
        <a:bodyPr/>
        <a:lstStyle/>
        <a:p>
          <a:endParaRPr lang="fr-FR"/>
        </a:p>
      </dgm:t>
    </dgm:pt>
    <dgm:pt modelId="{6D86F421-6D44-47F6-891C-035CFF9FB837}" type="sibTrans" cxnId="{FBDC36C0-50C4-4B6E-BAAE-7DEAC8E73B8C}">
      <dgm:prSet/>
      <dgm:spPr/>
      <dgm:t>
        <a:bodyPr/>
        <a:lstStyle/>
        <a:p>
          <a:endParaRPr lang="fr-FR"/>
        </a:p>
      </dgm:t>
    </dgm:pt>
    <dgm:pt modelId="{A6E0EAA4-C285-4B83-94C1-420FB0839954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Séquence 2 : Adosser son management d’équipe à l’approche par compétences</a:t>
          </a:r>
          <a:endParaRPr lang="fr-FR" sz="1400" b="1" dirty="0"/>
        </a:p>
      </dgm:t>
    </dgm:pt>
    <dgm:pt modelId="{96D966D1-1A68-412D-BA2E-3C2961FFCA72}" type="parTrans" cxnId="{D30B96BF-CC97-4D19-9164-17F375664F4B}">
      <dgm:prSet/>
      <dgm:spPr/>
      <dgm:t>
        <a:bodyPr/>
        <a:lstStyle/>
        <a:p>
          <a:endParaRPr lang="fr-FR"/>
        </a:p>
      </dgm:t>
    </dgm:pt>
    <dgm:pt modelId="{D0908076-49C2-4A8C-97BA-B940124A42A3}" type="sibTrans" cxnId="{D30B96BF-CC97-4D19-9164-17F375664F4B}">
      <dgm:prSet/>
      <dgm:spPr/>
      <dgm:t>
        <a:bodyPr/>
        <a:lstStyle/>
        <a:p>
          <a:endParaRPr lang="fr-FR"/>
        </a:p>
      </dgm:t>
    </dgm:pt>
    <dgm:pt modelId="{E6C89CA8-EB9E-47E0-A24C-3F1F8952542C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1600" b="1" dirty="0" smtClean="0"/>
            <a:t>Mercredi 3 avril matin</a:t>
          </a:r>
          <a:endParaRPr lang="fr-FR" sz="1600" dirty="0"/>
        </a:p>
      </dgm:t>
    </dgm:pt>
    <dgm:pt modelId="{9502863D-6B1D-473A-BF21-9DB1D99520BC}" type="parTrans" cxnId="{F4B9FA25-4B8B-4FF4-8776-C62C40B01736}">
      <dgm:prSet/>
      <dgm:spPr/>
      <dgm:t>
        <a:bodyPr/>
        <a:lstStyle/>
        <a:p>
          <a:endParaRPr lang="fr-FR"/>
        </a:p>
      </dgm:t>
    </dgm:pt>
    <dgm:pt modelId="{05F60617-6D89-4ED0-94D5-BC1F06849C21}" type="sibTrans" cxnId="{F4B9FA25-4B8B-4FF4-8776-C62C40B01736}">
      <dgm:prSet/>
      <dgm:spPr/>
      <dgm:t>
        <a:bodyPr/>
        <a:lstStyle/>
        <a:p>
          <a:endParaRPr lang="fr-FR"/>
        </a:p>
      </dgm:t>
    </dgm:pt>
    <dgm:pt modelId="{9B225637-F51B-4556-BECD-6DD493492EEB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smtClean="0"/>
            <a:t>Séquence 3 : Développer la compétence numérique des usagers dans l’établissement</a:t>
          </a:r>
          <a:endParaRPr lang="fr-FR" sz="1400" dirty="0">
            <a:solidFill>
              <a:srgbClr val="0070C0"/>
            </a:solidFill>
          </a:endParaRPr>
        </a:p>
      </dgm:t>
    </dgm:pt>
    <dgm:pt modelId="{EB3EE76D-E38B-4A08-9957-38AA81755AA8}" type="parTrans" cxnId="{70522B49-1993-4460-8C57-79C02576B629}">
      <dgm:prSet/>
      <dgm:spPr/>
      <dgm:t>
        <a:bodyPr/>
        <a:lstStyle/>
        <a:p>
          <a:endParaRPr lang="fr-FR"/>
        </a:p>
      </dgm:t>
    </dgm:pt>
    <dgm:pt modelId="{8E165A81-DCF6-4834-BC83-A12CF9332FE0}" type="sibTrans" cxnId="{70522B49-1993-4460-8C57-79C02576B629}">
      <dgm:prSet/>
      <dgm:spPr/>
      <dgm:t>
        <a:bodyPr/>
        <a:lstStyle/>
        <a:p>
          <a:endParaRPr lang="fr-FR"/>
        </a:p>
      </dgm:t>
    </dgm:pt>
    <dgm:pt modelId="{8BEC1AF4-F6F9-462C-B9B1-FFC53CF4100F}">
      <dgm:prSet phldrT="[Texte]" custT="1"/>
      <dgm:spPr>
        <a:solidFill>
          <a:schemeClr val="bg1">
            <a:alpha val="90000"/>
          </a:schemeClr>
        </a:solidFill>
        <a:ln w="38100" cap="rnd">
          <a:solidFill>
            <a:schemeClr val="accent1"/>
          </a:solidFill>
        </a:ln>
      </dgm:spPr>
      <dgm:t>
        <a:bodyPr/>
        <a:lstStyle/>
        <a:p>
          <a:endParaRPr lang="fr-FR" sz="1400" dirty="0"/>
        </a:p>
      </dgm:t>
    </dgm:pt>
    <dgm:pt modelId="{7BB00044-EBD6-4430-B310-54DB14BC1C53}" type="parTrans" cxnId="{A0D6DB4B-A449-4A04-8012-6FE2A56AB49B}">
      <dgm:prSet/>
      <dgm:spPr/>
      <dgm:t>
        <a:bodyPr/>
        <a:lstStyle/>
        <a:p>
          <a:endParaRPr lang="fr-FR"/>
        </a:p>
      </dgm:t>
    </dgm:pt>
    <dgm:pt modelId="{DB70353B-B6AD-484A-9F93-DB9CDE052D6C}" type="sibTrans" cxnId="{A0D6DB4B-A449-4A04-8012-6FE2A56AB49B}">
      <dgm:prSet/>
      <dgm:spPr/>
      <dgm:t>
        <a:bodyPr/>
        <a:lstStyle/>
        <a:p>
          <a:endParaRPr lang="fr-FR"/>
        </a:p>
      </dgm:t>
    </dgm:pt>
    <dgm:pt modelId="{2758B1E0-89A5-4E82-9E43-57D3D4FD2CF5}">
      <dgm:prSet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100" dirty="0"/>
        </a:p>
      </dgm:t>
    </dgm:pt>
    <dgm:pt modelId="{4C1D94F2-6F59-4E20-8617-C9DBFE0901CC}" type="parTrans" cxnId="{208A8B0C-AA95-4614-96EF-E2D3B29F4DF3}">
      <dgm:prSet/>
      <dgm:spPr/>
      <dgm:t>
        <a:bodyPr/>
        <a:lstStyle/>
        <a:p>
          <a:endParaRPr lang="fr-FR"/>
        </a:p>
      </dgm:t>
    </dgm:pt>
    <dgm:pt modelId="{DEDFBE77-BCB4-4831-BDA0-81A522B00FFD}" type="sibTrans" cxnId="{208A8B0C-AA95-4614-96EF-E2D3B29F4DF3}">
      <dgm:prSet/>
      <dgm:spPr/>
      <dgm:t>
        <a:bodyPr/>
        <a:lstStyle/>
        <a:p>
          <a:endParaRPr lang="fr-FR"/>
        </a:p>
      </dgm:t>
    </dgm:pt>
    <dgm:pt modelId="{EAA52688-C11C-4151-9198-8C5FD576879C}">
      <dgm:prSet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100" dirty="0"/>
        </a:p>
      </dgm:t>
    </dgm:pt>
    <dgm:pt modelId="{EBA59ABE-93D4-42F0-8E78-094C41F1F079}" type="parTrans" cxnId="{9693DCDF-EB3B-4B86-BB03-3F5DA179B0BA}">
      <dgm:prSet/>
      <dgm:spPr/>
      <dgm:t>
        <a:bodyPr/>
        <a:lstStyle/>
        <a:p>
          <a:endParaRPr lang="fr-FR"/>
        </a:p>
      </dgm:t>
    </dgm:pt>
    <dgm:pt modelId="{2A41FE5C-0A21-48D7-BAB0-A2EAD4CB0A3C}" type="sibTrans" cxnId="{9693DCDF-EB3B-4B86-BB03-3F5DA179B0BA}">
      <dgm:prSet/>
      <dgm:spPr/>
      <dgm:t>
        <a:bodyPr/>
        <a:lstStyle/>
        <a:p>
          <a:endParaRPr lang="fr-FR"/>
        </a:p>
      </dgm:t>
    </dgm:pt>
    <dgm:pt modelId="{D771713A-628B-45D1-B607-5AA29E3E176B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fr-FR" sz="1400" b="1" dirty="0" smtClean="0"/>
            <a:t>1re partie : Connaître et développer les compétences des équipes en place</a:t>
          </a:r>
          <a:endParaRPr lang="fr-FR" sz="1400" b="1" dirty="0"/>
        </a:p>
      </dgm:t>
    </dgm:pt>
    <dgm:pt modelId="{C5C1078E-9355-449D-9415-29F7F9C25D1B}" type="parTrans" cxnId="{8E8AE0A8-35A0-4D30-BC69-57853AF7AFA0}">
      <dgm:prSet/>
      <dgm:spPr/>
      <dgm:t>
        <a:bodyPr/>
        <a:lstStyle/>
        <a:p>
          <a:endParaRPr lang="fr-FR"/>
        </a:p>
      </dgm:t>
    </dgm:pt>
    <dgm:pt modelId="{96C38C26-9A51-4C53-AC6F-7FD168320BA3}" type="sibTrans" cxnId="{8E8AE0A8-35A0-4D30-BC69-57853AF7AFA0}">
      <dgm:prSet/>
      <dgm:spPr/>
      <dgm:t>
        <a:bodyPr/>
        <a:lstStyle/>
        <a:p>
          <a:endParaRPr lang="fr-FR"/>
        </a:p>
      </dgm:t>
    </dgm:pt>
    <dgm:pt modelId="{612503DD-F9BE-46A3-AD96-D9BDC537BFD5}">
      <dgm:prSet custT="1"/>
      <dgm:spPr/>
      <dgm:t>
        <a:bodyPr/>
        <a:lstStyle/>
        <a:p>
          <a:r>
            <a:rPr lang="fr-FR" sz="1400" b="1" dirty="0" smtClean="0"/>
            <a:t>2e partie : Trouver de nouvelles compétences</a:t>
          </a:r>
          <a:endParaRPr lang="fr-FR" sz="1400" b="1" dirty="0"/>
        </a:p>
      </dgm:t>
    </dgm:pt>
    <dgm:pt modelId="{AA75406D-2D36-4494-9237-FD64FFB4ECE9}" type="parTrans" cxnId="{37828B45-827A-4B16-96BF-8607E1E5AE89}">
      <dgm:prSet/>
      <dgm:spPr/>
      <dgm:t>
        <a:bodyPr/>
        <a:lstStyle/>
        <a:p>
          <a:endParaRPr lang="fr-FR"/>
        </a:p>
      </dgm:t>
    </dgm:pt>
    <dgm:pt modelId="{BF990F45-9478-40C9-B26A-4125DB3A8F0D}" type="sibTrans" cxnId="{37828B45-827A-4B16-96BF-8607E1E5AE89}">
      <dgm:prSet/>
      <dgm:spPr/>
      <dgm:t>
        <a:bodyPr/>
        <a:lstStyle/>
        <a:p>
          <a:endParaRPr lang="fr-FR"/>
        </a:p>
      </dgm:t>
    </dgm:pt>
    <dgm:pt modelId="{A93F6A8B-F7E1-4846-B8EE-D4BB7CA2620F}">
      <dgm:prSet custT="1"/>
      <dgm:spPr/>
      <dgm:t>
        <a:bodyPr/>
        <a:lstStyle/>
        <a:p>
          <a:endParaRPr lang="fr-FR" sz="1400" b="1" dirty="0"/>
        </a:p>
      </dgm:t>
    </dgm:pt>
    <dgm:pt modelId="{8B3B3C5B-4233-4047-83D2-10D8B05069DC}" type="parTrans" cxnId="{C43BFD7B-117A-4E87-95C2-404B3FE1ECCE}">
      <dgm:prSet/>
      <dgm:spPr/>
      <dgm:t>
        <a:bodyPr/>
        <a:lstStyle/>
        <a:p>
          <a:endParaRPr lang="fr-FR"/>
        </a:p>
      </dgm:t>
    </dgm:pt>
    <dgm:pt modelId="{CFAEB824-7D37-42D7-91A7-9A4B9EA6EA92}" type="sibTrans" cxnId="{C43BFD7B-117A-4E87-95C2-404B3FE1ECCE}">
      <dgm:prSet/>
      <dgm:spPr/>
      <dgm:t>
        <a:bodyPr/>
        <a:lstStyle/>
        <a:p>
          <a:endParaRPr lang="fr-FR"/>
        </a:p>
      </dgm:t>
    </dgm:pt>
    <dgm:pt modelId="{CE2E826B-E72E-45CE-8A0A-E54E62979F93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400" b="1" dirty="0"/>
        </a:p>
      </dgm:t>
    </dgm:pt>
    <dgm:pt modelId="{637D1770-BAC7-4382-AB0A-F0E3611E37E1}" type="parTrans" cxnId="{097CBD66-EE8B-488A-A29C-79B962AA2D1D}">
      <dgm:prSet/>
      <dgm:spPr/>
      <dgm:t>
        <a:bodyPr/>
        <a:lstStyle/>
        <a:p>
          <a:endParaRPr lang="fr-FR"/>
        </a:p>
      </dgm:t>
    </dgm:pt>
    <dgm:pt modelId="{5D42C8AE-5974-4872-8162-3E5264CF5723}" type="sibTrans" cxnId="{097CBD66-EE8B-488A-A29C-79B962AA2D1D}">
      <dgm:prSet/>
      <dgm:spPr/>
      <dgm:t>
        <a:bodyPr/>
        <a:lstStyle/>
        <a:p>
          <a:endParaRPr lang="fr-FR"/>
        </a:p>
      </dgm:t>
    </dgm:pt>
    <dgm:pt modelId="{28E5EC4E-F077-4758-840D-A0734315FFC7}">
      <dgm:prSet phldrT="[Texte]" custT="1"/>
      <dgm:spPr>
        <a:solidFill>
          <a:schemeClr val="bg1">
            <a:alpha val="9000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endParaRPr lang="fr-FR" sz="1400" dirty="0"/>
        </a:p>
      </dgm:t>
    </dgm:pt>
    <dgm:pt modelId="{8863DB28-C8F6-438D-B827-55FA15417A9A}" type="sibTrans" cxnId="{85E8C5A1-F554-41E3-9D22-427A542E2C28}">
      <dgm:prSet/>
      <dgm:spPr/>
      <dgm:t>
        <a:bodyPr/>
        <a:lstStyle/>
        <a:p>
          <a:endParaRPr lang="fr-FR"/>
        </a:p>
      </dgm:t>
    </dgm:pt>
    <dgm:pt modelId="{4DF6A040-CCA2-47FF-80E2-3F7471721CA4}" type="parTrans" cxnId="{85E8C5A1-F554-41E3-9D22-427A542E2C28}">
      <dgm:prSet/>
      <dgm:spPr/>
      <dgm:t>
        <a:bodyPr/>
        <a:lstStyle/>
        <a:p>
          <a:endParaRPr lang="fr-FR"/>
        </a:p>
      </dgm:t>
    </dgm:pt>
    <dgm:pt modelId="{080ACE47-8059-493D-9AD6-D4F45890137C}" type="pres">
      <dgm:prSet presAssocID="{626D645B-9E6C-45F6-9E60-C3A05F0DB5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E03E610-E042-4578-9311-E8A2036011E2}" type="pres">
      <dgm:prSet presAssocID="{4E32ABA2-FA46-4632-B1D2-9A82841F20D4}" presName="composite" presStyleCnt="0"/>
      <dgm:spPr/>
    </dgm:pt>
    <dgm:pt modelId="{C62C3DED-C997-4872-A6D4-341974B4DB0D}" type="pres">
      <dgm:prSet presAssocID="{4E32ABA2-FA46-4632-B1D2-9A82841F20D4}" presName="parTx" presStyleLbl="alignNode1" presStyleIdx="0" presStyleCnt="4" custLinFactNeighborX="-166" custLinFactNeighborY="-261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DEB718-C6F7-467A-94E1-D1368147DC71}" type="pres">
      <dgm:prSet presAssocID="{4E32ABA2-FA46-4632-B1D2-9A82841F20D4}" presName="desTx" presStyleLbl="alignAccFollowNode1" presStyleIdx="0" presStyleCnt="4" custLinFactNeighborX="-166" custLinFactNeighborY="-19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CA243E-46A8-4173-BFA9-19CEBC0C4EFC}" type="pres">
      <dgm:prSet presAssocID="{B801F51F-A44A-4974-9C2C-0086189F12C6}" presName="space" presStyleCnt="0"/>
      <dgm:spPr/>
    </dgm:pt>
    <dgm:pt modelId="{5A69842B-5D14-4AFD-864E-B3353C75D891}" type="pres">
      <dgm:prSet presAssocID="{848BBBDB-D638-4521-8D13-D1A53EBC9402}" presName="composite" presStyleCnt="0"/>
      <dgm:spPr/>
    </dgm:pt>
    <dgm:pt modelId="{C3A841DD-1EFA-455B-A977-4CD04B813878}" type="pres">
      <dgm:prSet presAssocID="{848BBBDB-D638-4521-8D13-D1A53EBC9402}" presName="parTx" presStyleLbl="alignNode1" presStyleIdx="1" presStyleCnt="4" custLinFactNeighborX="2842" custLinFactNeighborY="263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E867D0-8A1E-4548-9B1B-04D7287AE7B2}" type="pres">
      <dgm:prSet presAssocID="{848BBBDB-D638-4521-8D13-D1A53EBC9402}" presName="desTx" presStyleLbl="alignAccFollowNode1" presStyleIdx="1" presStyleCnt="4" custLinFactNeighborX="2201" custLinFactNeighborY="59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1B7F3A-BCB7-46D0-8572-8433419DFE45}" type="pres">
      <dgm:prSet presAssocID="{2C623C63-CF20-4FA1-ACD9-D76EBF6692DF}" presName="space" presStyleCnt="0"/>
      <dgm:spPr/>
    </dgm:pt>
    <dgm:pt modelId="{746ACDD5-E023-4E2C-8675-5F6741563917}" type="pres">
      <dgm:prSet presAssocID="{8ED35C0A-DE4B-4B44-AFA1-90BF20F78093}" presName="composite" presStyleCnt="0"/>
      <dgm:spPr/>
    </dgm:pt>
    <dgm:pt modelId="{F4630511-8A72-447E-9F2B-0679990EAD1B}" type="pres">
      <dgm:prSet presAssocID="{8ED35C0A-DE4B-4B44-AFA1-90BF20F78093}" presName="parTx" presStyleLbl="alignNode1" presStyleIdx="2" presStyleCnt="4" custLinFactNeighborX="-1427" custLinFactNeighborY="-261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6E8934-570F-4F61-A6E9-5EBCD926182E}" type="pres">
      <dgm:prSet presAssocID="{8ED35C0A-DE4B-4B44-AFA1-90BF20F78093}" presName="desTx" presStyleLbl="alignAccFollowNode1" presStyleIdx="2" presStyleCnt="4" custLinFactNeighborX="-1770" custLinFactNeighborY="-4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EC21C4-3CCD-4137-A8AB-89BB1C07C085}" type="pres">
      <dgm:prSet presAssocID="{6D86F421-6D44-47F6-891C-035CFF9FB837}" presName="space" presStyleCnt="0"/>
      <dgm:spPr/>
    </dgm:pt>
    <dgm:pt modelId="{F12559B2-98AF-4F23-B345-E8D12C26C354}" type="pres">
      <dgm:prSet presAssocID="{E6C89CA8-EB9E-47E0-A24C-3F1F8952542C}" presName="composite" presStyleCnt="0"/>
      <dgm:spPr/>
    </dgm:pt>
    <dgm:pt modelId="{FD78924E-07D8-45E7-BC30-E23665E6951A}" type="pres">
      <dgm:prSet presAssocID="{E6C89CA8-EB9E-47E0-A24C-3F1F8952542C}" presName="parTx" presStyleLbl="alignNode1" presStyleIdx="3" presStyleCnt="4" custLinFactNeighborX="345" custLinFactNeighborY="263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BA71B9-2BE2-41BE-8DFD-0A5BC60AF9A0}" type="pres">
      <dgm:prSet presAssocID="{E6C89CA8-EB9E-47E0-A24C-3F1F8952542C}" presName="desTx" presStyleLbl="alignAccFollowNode1" presStyleIdx="3" presStyleCnt="4" custLinFactY="100000" custLinFactNeighborX="4490" custLinFactNeighborY="15922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5E8C5A1-F554-41E3-9D22-427A542E2C28}" srcId="{E6C89CA8-EB9E-47E0-A24C-3F1F8952542C}" destId="{28E5EC4E-F077-4758-840D-A0734315FFC7}" srcOrd="1" destOrd="0" parTransId="{4DF6A040-CCA2-47FF-80E2-3F7471721CA4}" sibTransId="{8863DB28-C8F6-438D-B827-55FA15417A9A}"/>
    <dgm:cxn modelId="{70522B49-1993-4460-8C57-79C02576B629}" srcId="{E6C89CA8-EB9E-47E0-A24C-3F1F8952542C}" destId="{9B225637-F51B-4556-BECD-6DD493492EEB}" srcOrd="0" destOrd="0" parTransId="{EB3EE76D-E38B-4A08-9957-38AA81755AA8}" sibTransId="{8E165A81-DCF6-4834-BC83-A12CF9332FE0}"/>
    <dgm:cxn modelId="{25CE639A-687F-4A57-8C76-7936CAD1958C}" type="presOf" srcId="{CE2E826B-E72E-45CE-8A0A-E54E62979F93}" destId="{EFE867D0-8A1E-4548-9B1B-04D7287AE7B2}" srcOrd="0" destOrd="1" presId="urn:microsoft.com/office/officeart/2005/8/layout/hList1"/>
    <dgm:cxn modelId="{F4B9FA25-4B8B-4FF4-8776-C62C40B01736}" srcId="{626D645B-9E6C-45F6-9E60-C3A05F0DB559}" destId="{E6C89CA8-EB9E-47E0-A24C-3F1F8952542C}" srcOrd="3" destOrd="0" parTransId="{9502863D-6B1D-473A-BF21-9DB1D99520BC}" sibTransId="{05F60617-6D89-4ED0-94D5-BC1F06849C21}"/>
    <dgm:cxn modelId="{AF197012-C4EA-49AC-9549-E19322189336}" srcId="{626D645B-9E6C-45F6-9E60-C3A05F0DB559}" destId="{848BBBDB-D638-4521-8D13-D1A53EBC9402}" srcOrd="1" destOrd="0" parTransId="{C5A32B48-9EC6-44E0-99D3-51E92C03A286}" sibTransId="{2C623C63-CF20-4FA1-ACD9-D76EBF6692DF}"/>
    <dgm:cxn modelId="{9693DCDF-EB3B-4B86-BB03-3F5DA179B0BA}" srcId="{8ED35C0A-DE4B-4B44-AFA1-90BF20F78093}" destId="{EAA52688-C11C-4151-9198-8C5FD576879C}" srcOrd="4" destOrd="0" parTransId="{EBA59ABE-93D4-42F0-8E78-094C41F1F079}" sibTransId="{2A41FE5C-0A21-48D7-BAB0-A2EAD4CB0A3C}"/>
    <dgm:cxn modelId="{4FF2E341-5F59-4379-9A07-7FA2DD2B7158}" type="presOf" srcId="{848BBBDB-D638-4521-8D13-D1A53EBC9402}" destId="{C3A841DD-1EFA-455B-A977-4CD04B813878}" srcOrd="0" destOrd="0" presId="urn:microsoft.com/office/officeart/2005/8/layout/hList1"/>
    <dgm:cxn modelId="{D4D70F84-74CA-432D-AFFE-4DDCAF1A5E97}" type="presOf" srcId="{A93F6A8B-F7E1-4846-B8EE-D4BB7CA2620F}" destId="{CD6E8934-570F-4F61-A6E9-5EBCD926182E}" srcOrd="0" destOrd="1" presId="urn:microsoft.com/office/officeart/2005/8/layout/hList1"/>
    <dgm:cxn modelId="{E82D1F95-1918-46DA-89B6-06A94D9222F1}" type="presOf" srcId="{E6C89CA8-EB9E-47E0-A24C-3F1F8952542C}" destId="{FD78924E-07D8-45E7-BC30-E23665E6951A}" srcOrd="0" destOrd="0" presId="urn:microsoft.com/office/officeart/2005/8/layout/hList1"/>
    <dgm:cxn modelId="{525A26B2-7790-45F2-A307-8D807D78BAD3}" type="presOf" srcId="{2758B1E0-89A5-4E82-9E43-57D3D4FD2CF5}" destId="{CD6E8934-570F-4F61-A6E9-5EBCD926182E}" srcOrd="0" destOrd="3" presId="urn:microsoft.com/office/officeart/2005/8/layout/hList1"/>
    <dgm:cxn modelId="{208A8B0C-AA95-4614-96EF-E2D3B29F4DF3}" srcId="{8ED35C0A-DE4B-4B44-AFA1-90BF20F78093}" destId="{2758B1E0-89A5-4E82-9E43-57D3D4FD2CF5}" srcOrd="3" destOrd="0" parTransId="{4C1D94F2-6F59-4E20-8617-C9DBFE0901CC}" sibTransId="{DEDFBE77-BCB4-4831-BDA0-81A522B00FFD}"/>
    <dgm:cxn modelId="{D30B96BF-CC97-4D19-9164-17F375664F4B}" srcId="{8ED35C0A-DE4B-4B44-AFA1-90BF20F78093}" destId="{A6E0EAA4-C285-4B83-94C1-420FB0839954}" srcOrd="0" destOrd="0" parTransId="{96D966D1-1A68-412D-BA2E-3C2961FFCA72}" sibTransId="{D0908076-49C2-4A8C-97BA-B940124A42A3}"/>
    <dgm:cxn modelId="{58452A50-83B1-49AF-93DB-59C2ADA3A6B3}" type="presOf" srcId="{28E5EC4E-F077-4758-840D-A0734315FFC7}" destId="{50BA71B9-2BE2-41BE-8DFD-0A5BC60AF9A0}" srcOrd="0" destOrd="1" presId="urn:microsoft.com/office/officeart/2005/8/layout/hList1"/>
    <dgm:cxn modelId="{51608A72-3E47-41AD-8B8B-2D8ED02503BD}" type="presOf" srcId="{95584E24-62E4-4CDC-8476-068DC7A0C65B}" destId="{EFE867D0-8A1E-4548-9B1B-04D7287AE7B2}" srcOrd="0" destOrd="0" presId="urn:microsoft.com/office/officeart/2005/8/layout/hList1"/>
    <dgm:cxn modelId="{55BF06E9-E3C5-4E8A-A8EA-EC762ABDEA54}" type="presOf" srcId="{9B225637-F51B-4556-BECD-6DD493492EEB}" destId="{50BA71B9-2BE2-41BE-8DFD-0A5BC60AF9A0}" srcOrd="0" destOrd="0" presId="urn:microsoft.com/office/officeart/2005/8/layout/hList1"/>
    <dgm:cxn modelId="{A0D6DB4B-A449-4A04-8012-6FE2A56AB49B}" srcId="{4E32ABA2-FA46-4632-B1D2-9A82841F20D4}" destId="{8BEC1AF4-F6F9-462C-B9B1-FFC53CF4100F}" srcOrd="1" destOrd="0" parTransId="{7BB00044-EBD6-4430-B310-54DB14BC1C53}" sibTransId="{DB70353B-B6AD-484A-9F93-DB9CDE052D6C}"/>
    <dgm:cxn modelId="{51520A39-D606-4D8E-9A14-B1FFF75596F7}" type="presOf" srcId="{612503DD-F9BE-46A3-AD96-D9BDC537BFD5}" destId="{CD6E8934-570F-4F61-A6E9-5EBCD926182E}" srcOrd="0" destOrd="2" presId="urn:microsoft.com/office/officeart/2005/8/layout/hList1"/>
    <dgm:cxn modelId="{097CBD66-EE8B-488A-A29C-79B962AA2D1D}" srcId="{848BBBDB-D638-4521-8D13-D1A53EBC9402}" destId="{CE2E826B-E72E-45CE-8A0A-E54E62979F93}" srcOrd="1" destOrd="0" parTransId="{637D1770-BAC7-4382-AB0A-F0E3611E37E1}" sibTransId="{5D42C8AE-5974-4872-8162-3E5264CF5723}"/>
    <dgm:cxn modelId="{FFE4B925-D8D5-4F7D-9280-9E6B737620F3}" type="presOf" srcId="{EAA52688-C11C-4151-9198-8C5FD576879C}" destId="{CD6E8934-570F-4F61-A6E9-5EBCD926182E}" srcOrd="0" destOrd="4" presId="urn:microsoft.com/office/officeart/2005/8/layout/hList1"/>
    <dgm:cxn modelId="{25B1D5C9-3CB9-424D-866C-99F6078D13FF}" srcId="{4E32ABA2-FA46-4632-B1D2-9A82841F20D4}" destId="{C0CF82A9-6F57-4864-AA17-04C12961B0A5}" srcOrd="0" destOrd="0" parTransId="{9B5F851B-7F5F-461F-8BDB-6CDC8A9AEBD8}" sibTransId="{C2E13BA5-825D-4A00-954C-0EE213BA3097}"/>
    <dgm:cxn modelId="{C43BFD7B-117A-4E87-95C2-404B3FE1ECCE}" srcId="{8ED35C0A-DE4B-4B44-AFA1-90BF20F78093}" destId="{A93F6A8B-F7E1-4846-B8EE-D4BB7CA2620F}" srcOrd="1" destOrd="0" parTransId="{8B3B3C5B-4233-4047-83D2-10D8B05069DC}" sibTransId="{CFAEB824-7D37-42D7-91A7-9A4B9EA6EA92}"/>
    <dgm:cxn modelId="{37828B45-827A-4B16-96BF-8607E1E5AE89}" srcId="{8ED35C0A-DE4B-4B44-AFA1-90BF20F78093}" destId="{612503DD-F9BE-46A3-AD96-D9BDC537BFD5}" srcOrd="2" destOrd="0" parTransId="{AA75406D-2D36-4494-9237-FD64FFB4ECE9}" sibTransId="{BF990F45-9478-40C9-B26A-4125DB3A8F0D}"/>
    <dgm:cxn modelId="{0E89FC39-2C10-4D28-8586-F1CD5D1E001F}" type="presOf" srcId="{4E32ABA2-FA46-4632-B1D2-9A82841F20D4}" destId="{C62C3DED-C997-4872-A6D4-341974B4DB0D}" srcOrd="0" destOrd="0" presId="urn:microsoft.com/office/officeart/2005/8/layout/hList1"/>
    <dgm:cxn modelId="{6017C166-8353-460F-BF56-FC050DC9D3F6}" type="presOf" srcId="{8ED35C0A-DE4B-4B44-AFA1-90BF20F78093}" destId="{F4630511-8A72-447E-9F2B-0679990EAD1B}" srcOrd="0" destOrd="0" presId="urn:microsoft.com/office/officeart/2005/8/layout/hList1"/>
    <dgm:cxn modelId="{FBDC36C0-50C4-4B6E-BAAE-7DEAC8E73B8C}" srcId="{626D645B-9E6C-45F6-9E60-C3A05F0DB559}" destId="{8ED35C0A-DE4B-4B44-AFA1-90BF20F78093}" srcOrd="2" destOrd="0" parTransId="{51092C11-8CBE-4536-835F-DDA3DF80777F}" sibTransId="{6D86F421-6D44-47F6-891C-035CFF9FB837}"/>
    <dgm:cxn modelId="{BDCAEF95-79FE-4385-891F-40B07A055203}" type="presOf" srcId="{8BEC1AF4-F6F9-462C-B9B1-FFC53CF4100F}" destId="{3ADEB718-C6F7-467A-94E1-D1368147DC71}" srcOrd="0" destOrd="1" presId="urn:microsoft.com/office/officeart/2005/8/layout/hList1"/>
    <dgm:cxn modelId="{6B48C004-E2B6-4E01-B3BF-29B1247F910A}" type="presOf" srcId="{A6E0EAA4-C285-4B83-94C1-420FB0839954}" destId="{CD6E8934-570F-4F61-A6E9-5EBCD926182E}" srcOrd="0" destOrd="0" presId="urn:microsoft.com/office/officeart/2005/8/layout/hList1"/>
    <dgm:cxn modelId="{DE213C34-D5C1-4EEA-B0AD-75A1B77E7E8A}" type="presOf" srcId="{C0CF82A9-6F57-4864-AA17-04C12961B0A5}" destId="{3ADEB718-C6F7-467A-94E1-D1368147DC71}" srcOrd="0" destOrd="0" presId="urn:microsoft.com/office/officeart/2005/8/layout/hList1"/>
    <dgm:cxn modelId="{540FA5BD-9308-43B2-A521-72B66F557F54}" srcId="{626D645B-9E6C-45F6-9E60-C3A05F0DB559}" destId="{4E32ABA2-FA46-4632-B1D2-9A82841F20D4}" srcOrd="0" destOrd="0" parTransId="{55861FC6-51D1-4922-8BB1-D50A8F2C9023}" sibTransId="{B801F51F-A44A-4974-9C2C-0086189F12C6}"/>
    <dgm:cxn modelId="{8E8AE0A8-35A0-4D30-BC69-57853AF7AFA0}" srcId="{848BBBDB-D638-4521-8D13-D1A53EBC9402}" destId="{D771713A-628B-45D1-B607-5AA29E3E176B}" srcOrd="2" destOrd="0" parTransId="{C5C1078E-9355-449D-9415-29F7F9C25D1B}" sibTransId="{96C38C26-9A51-4C53-AC6F-7FD168320BA3}"/>
    <dgm:cxn modelId="{5153FC30-324D-4E13-ADA7-33293237C17B}" type="presOf" srcId="{D771713A-628B-45D1-B607-5AA29E3E176B}" destId="{EFE867D0-8A1E-4548-9B1B-04D7287AE7B2}" srcOrd="0" destOrd="2" presId="urn:microsoft.com/office/officeart/2005/8/layout/hList1"/>
    <dgm:cxn modelId="{5C1931DC-19A4-4887-8F02-A49E8AEF9AD7}" srcId="{848BBBDB-D638-4521-8D13-D1A53EBC9402}" destId="{95584E24-62E4-4CDC-8476-068DC7A0C65B}" srcOrd="0" destOrd="0" parTransId="{5A6A73BF-C954-4689-BCDC-73F974F85041}" sibTransId="{389DE378-8C1D-4ADF-9E5B-8A3E4A783998}"/>
    <dgm:cxn modelId="{6D5DD1AD-CDDA-4B39-803E-4EFB9B638BC7}" type="presOf" srcId="{626D645B-9E6C-45F6-9E60-C3A05F0DB559}" destId="{080ACE47-8059-493D-9AD6-D4F45890137C}" srcOrd="0" destOrd="0" presId="urn:microsoft.com/office/officeart/2005/8/layout/hList1"/>
    <dgm:cxn modelId="{6F1A2E84-91F2-4761-A77D-82849F0AFECB}" type="presParOf" srcId="{080ACE47-8059-493D-9AD6-D4F45890137C}" destId="{6E03E610-E042-4578-9311-E8A2036011E2}" srcOrd="0" destOrd="0" presId="urn:microsoft.com/office/officeart/2005/8/layout/hList1"/>
    <dgm:cxn modelId="{C0A16D7C-0380-413D-94BE-AB3F627EFC0B}" type="presParOf" srcId="{6E03E610-E042-4578-9311-E8A2036011E2}" destId="{C62C3DED-C997-4872-A6D4-341974B4DB0D}" srcOrd="0" destOrd="0" presId="urn:microsoft.com/office/officeart/2005/8/layout/hList1"/>
    <dgm:cxn modelId="{7B07058C-EB7E-4473-89FA-048370522246}" type="presParOf" srcId="{6E03E610-E042-4578-9311-E8A2036011E2}" destId="{3ADEB718-C6F7-467A-94E1-D1368147DC71}" srcOrd="1" destOrd="0" presId="urn:microsoft.com/office/officeart/2005/8/layout/hList1"/>
    <dgm:cxn modelId="{07B5BB17-94C3-47E8-8ADA-750AECCE3BBB}" type="presParOf" srcId="{080ACE47-8059-493D-9AD6-D4F45890137C}" destId="{83CA243E-46A8-4173-BFA9-19CEBC0C4EFC}" srcOrd="1" destOrd="0" presId="urn:microsoft.com/office/officeart/2005/8/layout/hList1"/>
    <dgm:cxn modelId="{780A6FEE-3506-4349-A476-CDD6EC14E5B8}" type="presParOf" srcId="{080ACE47-8059-493D-9AD6-D4F45890137C}" destId="{5A69842B-5D14-4AFD-864E-B3353C75D891}" srcOrd="2" destOrd="0" presId="urn:microsoft.com/office/officeart/2005/8/layout/hList1"/>
    <dgm:cxn modelId="{643E124D-88DE-456B-A472-399D37FDCE91}" type="presParOf" srcId="{5A69842B-5D14-4AFD-864E-B3353C75D891}" destId="{C3A841DD-1EFA-455B-A977-4CD04B813878}" srcOrd="0" destOrd="0" presId="urn:microsoft.com/office/officeart/2005/8/layout/hList1"/>
    <dgm:cxn modelId="{52676753-A271-4561-AAA2-EFDB1695555C}" type="presParOf" srcId="{5A69842B-5D14-4AFD-864E-B3353C75D891}" destId="{EFE867D0-8A1E-4548-9B1B-04D7287AE7B2}" srcOrd="1" destOrd="0" presId="urn:microsoft.com/office/officeart/2005/8/layout/hList1"/>
    <dgm:cxn modelId="{65BD68E4-2CA9-4D7A-B92C-D5D7DF80BA79}" type="presParOf" srcId="{080ACE47-8059-493D-9AD6-D4F45890137C}" destId="{601B7F3A-BCB7-46D0-8572-8433419DFE45}" srcOrd="3" destOrd="0" presId="urn:microsoft.com/office/officeart/2005/8/layout/hList1"/>
    <dgm:cxn modelId="{E110855A-B637-49FF-A935-0276AB0C85CB}" type="presParOf" srcId="{080ACE47-8059-493D-9AD6-D4F45890137C}" destId="{746ACDD5-E023-4E2C-8675-5F6741563917}" srcOrd="4" destOrd="0" presId="urn:microsoft.com/office/officeart/2005/8/layout/hList1"/>
    <dgm:cxn modelId="{B9143AA2-7D11-4AAE-B99C-7EA613D15B19}" type="presParOf" srcId="{746ACDD5-E023-4E2C-8675-5F6741563917}" destId="{F4630511-8A72-447E-9F2B-0679990EAD1B}" srcOrd="0" destOrd="0" presId="urn:microsoft.com/office/officeart/2005/8/layout/hList1"/>
    <dgm:cxn modelId="{EAC4C282-7A5B-4C3A-BC5C-9A4C92323B3C}" type="presParOf" srcId="{746ACDD5-E023-4E2C-8675-5F6741563917}" destId="{CD6E8934-570F-4F61-A6E9-5EBCD926182E}" srcOrd="1" destOrd="0" presId="urn:microsoft.com/office/officeart/2005/8/layout/hList1"/>
    <dgm:cxn modelId="{EC8EE625-6BDD-45D5-BD51-7C1A1DAAD6E6}" type="presParOf" srcId="{080ACE47-8059-493D-9AD6-D4F45890137C}" destId="{00EC21C4-3CCD-4137-A8AB-89BB1C07C085}" srcOrd="5" destOrd="0" presId="urn:microsoft.com/office/officeart/2005/8/layout/hList1"/>
    <dgm:cxn modelId="{7F406788-1E14-4FB2-B259-7F739AA3FEF6}" type="presParOf" srcId="{080ACE47-8059-493D-9AD6-D4F45890137C}" destId="{F12559B2-98AF-4F23-B345-E8D12C26C354}" srcOrd="6" destOrd="0" presId="urn:microsoft.com/office/officeart/2005/8/layout/hList1"/>
    <dgm:cxn modelId="{E82DEEBC-9E47-49B7-B5A7-652CB9872235}" type="presParOf" srcId="{F12559B2-98AF-4F23-B345-E8D12C26C354}" destId="{FD78924E-07D8-45E7-BC30-E23665E6951A}" srcOrd="0" destOrd="0" presId="urn:microsoft.com/office/officeart/2005/8/layout/hList1"/>
    <dgm:cxn modelId="{C002D727-ACE7-4C83-9C8E-6C1B7F91FB4A}" type="presParOf" srcId="{F12559B2-98AF-4F23-B345-E8D12C26C354}" destId="{50BA71B9-2BE2-41BE-8DFD-0A5BC60AF9A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C3DED-C997-4872-A6D4-341974B4DB0D}">
      <dsp:nvSpPr>
        <dsp:cNvPr id="0" name=""/>
        <dsp:cNvSpPr/>
      </dsp:nvSpPr>
      <dsp:spPr>
        <a:xfrm>
          <a:off x="5" y="83076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Lundi 1</a:t>
          </a:r>
          <a:r>
            <a:rPr lang="fr-FR" sz="1600" b="1" kern="1200" baseline="30000" dirty="0" smtClean="0"/>
            <a:t>er</a:t>
          </a:r>
          <a:r>
            <a:rPr lang="fr-FR" sz="1600" b="1" kern="1200" dirty="0" smtClean="0"/>
            <a:t> avril</a:t>
          </a:r>
          <a:endParaRPr lang="fr-FR" sz="1600" kern="1200" dirty="0"/>
        </a:p>
      </dsp:txBody>
      <dsp:txXfrm>
        <a:off x="5" y="83076"/>
        <a:ext cx="1660473" cy="664189"/>
      </dsp:txXfrm>
    </dsp:sp>
    <dsp:sp modelId="{3ADEB718-C6F7-467A-94E1-D1368147DC71}">
      <dsp:nvSpPr>
        <dsp:cNvPr id="0" name=""/>
        <dsp:cNvSpPr/>
      </dsp:nvSpPr>
      <dsp:spPr>
        <a:xfrm>
          <a:off x="5" y="864108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Séquence 1 : Saisir les enjeux des emplois et compétences dans les DSI</a:t>
          </a:r>
          <a:endParaRPr lang="fr-FR" sz="1400" kern="1200" dirty="0">
            <a:solidFill>
              <a:srgbClr val="0070C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</dsp:txBody>
      <dsp:txXfrm>
        <a:off x="5" y="864108"/>
        <a:ext cx="1660473" cy="2854800"/>
      </dsp:txXfrm>
    </dsp:sp>
    <dsp:sp modelId="{C3A841DD-1EFA-455B-A977-4CD04B813878}">
      <dsp:nvSpPr>
        <dsp:cNvPr id="0" name=""/>
        <dsp:cNvSpPr/>
      </dsp:nvSpPr>
      <dsp:spPr>
        <a:xfrm>
          <a:off x="1942891" y="432048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Mardi 2 avril matin</a:t>
          </a:r>
          <a:endParaRPr lang="fr-FR" sz="1600" kern="1200" dirty="0"/>
        </a:p>
      </dsp:txBody>
      <dsp:txXfrm>
        <a:off x="1942891" y="432048"/>
        <a:ext cx="1660473" cy="664189"/>
      </dsp:txXfrm>
    </dsp:sp>
    <dsp:sp modelId="{EFE867D0-8A1E-4548-9B1B-04D7287AE7B2}">
      <dsp:nvSpPr>
        <dsp:cNvPr id="0" name=""/>
        <dsp:cNvSpPr/>
      </dsp:nvSpPr>
      <dsp:spPr>
        <a:xfrm>
          <a:off x="1932248" y="1177647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Séquence 2 : Adosser son management d’équipe à l’approche par compétences</a:t>
          </a:r>
          <a:endParaRPr lang="fr-FR" sz="1400" kern="1200" dirty="0">
            <a:solidFill>
              <a:srgbClr val="0070C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1re partie : Connaître et développer les compétences des équipes en place</a:t>
          </a:r>
          <a:endParaRPr lang="fr-FR" sz="1400" b="1" kern="1200" dirty="0"/>
        </a:p>
      </dsp:txBody>
      <dsp:txXfrm>
        <a:off x="1932248" y="1177647"/>
        <a:ext cx="1660473" cy="2854800"/>
      </dsp:txXfrm>
    </dsp:sp>
    <dsp:sp modelId="{F4630511-8A72-447E-9F2B-0679990EAD1B}">
      <dsp:nvSpPr>
        <dsp:cNvPr id="0" name=""/>
        <dsp:cNvSpPr/>
      </dsp:nvSpPr>
      <dsp:spPr>
        <a:xfrm>
          <a:off x="3764946" y="83076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Mardi 2 avril après-midi</a:t>
          </a:r>
          <a:endParaRPr lang="fr-FR" sz="1600" b="1" kern="1200" dirty="0"/>
        </a:p>
      </dsp:txBody>
      <dsp:txXfrm>
        <a:off x="3764946" y="83076"/>
        <a:ext cx="1660473" cy="664189"/>
      </dsp:txXfrm>
    </dsp:sp>
    <dsp:sp modelId="{CD6E8934-570F-4F61-A6E9-5EBCD926182E}">
      <dsp:nvSpPr>
        <dsp:cNvPr id="0" name=""/>
        <dsp:cNvSpPr/>
      </dsp:nvSpPr>
      <dsp:spPr>
        <a:xfrm>
          <a:off x="3759250" y="907815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Séquence 2 : Adosser son management d’équipe à l’approche par compétences</a:t>
          </a: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2e partie : Trouver de nouvelles compétences</a:t>
          </a:r>
          <a:endParaRPr lang="fr-FR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>
        <a:off x="3759250" y="907815"/>
        <a:ext cx="1660473" cy="2854800"/>
      </dsp:txXfrm>
    </dsp:sp>
    <dsp:sp modelId="{FD78924E-07D8-45E7-BC30-E23665E6951A}">
      <dsp:nvSpPr>
        <dsp:cNvPr id="0" name=""/>
        <dsp:cNvSpPr/>
      </dsp:nvSpPr>
      <dsp:spPr>
        <a:xfrm>
          <a:off x="5684342" y="432048"/>
          <a:ext cx="1660473" cy="66418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Mercredi 3 avril matin</a:t>
          </a:r>
          <a:endParaRPr lang="fr-FR" sz="1600" kern="1200" dirty="0"/>
        </a:p>
      </dsp:txBody>
      <dsp:txXfrm>
        <a:off x="5684342" y="432048"/>
        <a:ext cx="1660473" cy="664189"/>
      </dsp:txXfrm>
    </dsp:sp>
    <dsp:sp modelId="{50BA71B9-2BE2-41BE-8DFD-0A5BC60AF9A0}">
      <dsp:nvSpPr>
        <dsp:cNvPr id="0" name=""/>
        <dsp:cNvSpPr/>
      </dsp:nvSpPr>
      <dsp:spPr>
        <a:xfrm>
          <a:off x="5684342" y="1177647"/>
          <a:ext cx="1660473" cy="2854800"/>
        </a:xfrm>
        <a:prstGeom prst="rect">
          <a:avLst/>
        </a:prstGeom>
        <a:solidFill>
          <a:schemeClr val="bg1">
            <a:alpha val="90000"/>
          </a:schemeClr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smtClean="0"/>
            <a:t>Séquence 3 : Développer la compétence numérique des usagers dans l’établissement</a:t>
          </a:r>
          <a:endParaRPr lang="fr-FR" sz="1400" kern="1200" dirty="0">
            <a:solidFill>
              <a:srgbClr val="0070C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</dsp:txBody>
      <dsp:txXfrm>
        <a:off x="5684342" y="1177647"/>
        <a:ext cx="1660473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50B63-5522-4F04-BF8D-58F81683623E}" type="datetimeFigureOut">
              <a:rPr lang="fr-FR" smtClean="0"/>
              <a:t>03/04/2019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B4C82-56BC-4C8F-8493-5DEBE00878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828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5E3AF-3B5B-49AE-ABEA-D1E9436510BB}" type="datetimeFigureOut">
              <a:rPr lang="fr-FR" smtClean="0"/>
              <a:t>03/04/2019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3F21C-61F8-49A2-8772-41DF338D07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7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731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 commentaire, votre document d’origine</a:t>
            </a:r>
          </a:p>
          <a:p>
            <a:endParaRPr lang="fr-FR" sz="1200" b="0" i="1" kern="1200" dirty="0" smtClean="0">
              <a:solidFill>
                <a:srgbClr val="00B05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A/ Principes généraux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Découvrir l’ensemble de la chaîne de valeur de l’ESENESR : rôle et importance de chaque service, de chaque agent et liens professionnels entre les services et les agents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Offrir un temps d’acculturation commun à toutes les catégories d’agent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Rencontrer l’ensemble des personnels sur leur poste de travail et prendre la mesure de leur environnement professionnel ;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Acquérir les compétences propres à chaque poste de travail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Engager une démarche coordonnée de formation continuée.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21C-61F8-49A2-8772-41DF338D07D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1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6719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>
            <a:off x="5148064" y="476672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 userDrawn="1"/>
        </p:nvSpPr>
        <p:spPr>
          <a:xfrm>
            <a:off x="7917268" y="6165304"/>
            <a:ext cx="1119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@Ih2ef</a:t>
            </a:r>
            <a:endParaRPr lang="fr-FR" b="1" dirty="0">
              <a:solidFill>
                <a:schemeClr val="tx2"/>
              </a:solidFill>
            </a:endParaRPr>
          </a:p>
        </p:txBody>
      </p:sp>
      <p:pic>
        <p:nvPicPr>
          <p:cNvPr id="6" name="Picture 2" descr="Résultat de recherche d'images pour &quot;twitter&quot;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415" y="6106543"/>
            <a:ext cx="486853" cy="486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134946"/>
            <a:ext cx="720080" cy="139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01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67544" y="5982811"/>
            <a:ext cx="27776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IH2EF </a:t>
            </a:r>
          </a:p>
          <a:p>
            <a:r>
              <a:rPr lang="fr-FR" sz="1400" dirty="0" smtClean="0"/>
              <a:t>Institut des hautes études </a:t>
            </a:r>
          </a:p>
          <a:p>
            <a:r>
              <a:rPr lang="fr-FR" sz="1400" dirty="0" smtClean="0"/>
              <a:t>de l’éducation et de la formation</a:t>
            </a:r>
            <a:endParaRPr lang="fr-FR" sz="1400" dirty="0"/>
          </a:p>
        </p:txBody>
      </p:sp>
      <p:sp>
        <p:nvSpPr>
          <p:cNvPr id="10" name="ZoneTexte 9"/>
          <p:cNvSpPr txBox="1"/>
          <p:nvPr/>
        </p:nvSpPr>
        <p:spPr>
          <a:xfrm>
            <a:off x="6228184" y="6381328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154779A-3E08-4602-AB6C-A7D6BFB0ED1B}" type="slidenum">
              <a:rPr lang="fr-FR" sz="1200" smtClean="0"/>
              <a:pPr algn="r"/>
              <a:t>‹N°›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72983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b="1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600" b="1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2925" indent="-22860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v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535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806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b="1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600" indent="-22860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v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2925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vF1jMyAp5Ynu38-bXXOpktljOTGlceS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1821"/>
            <a:ext cx="2520280" cy="103449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619672" y="2708920"/>
            <a:ext cx="53285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PARCOURS DE FORMATION IH2EF/AMUE</a:t>
            </a:r>
            <a:r>
              <a:rPr lang="fr-FR" sz="1600" b="1" i="1" dirty="0"/>
              <a:t/>
            </a:r>
            <a:br>
              <a:rPr lang="fr-FR" sz="1600" b="1" i="1" dirty="0"/>
            </a:br>
            <a:endParaRPr lang="fr-FR" sz="1600" b="1" i="1" dirty="0" smtClean="0"/>
          </a:p>
          <a:p>
            <a:endParaRPr lang="fr-FR" sz="1600" b="1" dirty="0" smtClean="0"/>
          </a:p>
          <a:p>
            <a:endParaRPr lang="fr-FR" sz="1600" b="1" dirty="0" smtClean="0"/>
          </a:p>
          <a:p>
            <a:r>
              <a:rPr lang="fr-FR" sz="2400" b="1" dirty="0" smtClean="0"/>
              <a:t>Cycle </a:t>
            </a:r>
            <a:r>
              <a:rPr lang="fr-FR" sz="2400" b="1" dirty="0"/>
              <a:t>de formation des </a:t>
            </a:r>
            <a:r>
              <a:rPr lang="fr-FR" sz="2400" b="1" dirty="0" smtClean="0"/>
              <a:t>DSIN</a:t>
            </a:r>
            <a:endParaRPr lang="fr-FR" sz="2400" b="1" dirty="0"/>
          </a:p>
          <a:p>
            <a:endParaRPr lang="fr-FR" sz="1600" b="1" dirty="0" smtClean="0"/>
          </a:p>
          <a:p>
            <a:r>
              <a:rPr lang="fr-FR" sz="1600" b="1" dirty="0" smtClean="0"/>
              <a:t>Module </a:t>
            </a:r>
            <a:r>
              <a:rPr lang="fr-FR" sz="1600" b="1" dirty="0"/>
              <a:t>3 La gestion des compétences du numérique dans un établissement de l’ESRI</a:t>
            </a:r>
          </a:p>
          <a:p>
            <a:r>
              <a:rPr lang="fr-FR" sz="1600" b="1" dirty="0" smtClean="0"/>
              <a:t>Mardi </a:t>
            </a:r>
            <a:r>
              <a:rPr lang="fr-FR" sz="1600" b="1" dirty="0"/>
              <a:t>2 avril </a:t>
            </a:r>
            <a:r>
              <a:rPr lang="fr-FR" sz="1600" b="1" dirty="0" smtClean="0"/>
              <a:t>- </a:t>
            </a:r>
            <a:r>
              <a:rPr lang="pt-BR" sz="1600" b="1" dirty="0" smtClean="0"/>
              <a:t>13h30 </a:t>
            </a:r>
            <a:r>
              <a:rPr lang="pt-BR" sz="1600" b="1" dirty="0"/>
              <a:t>- </a:t>
            </a:r>
            <a:r>
              <a:rPr lang="pt-BR" sz="1600" b="1" dirty="0" smtClean="0"/>
              <a:t>15h30</a:t>
            </a:r>
            <a:endParaRPr lang="fr-FR" sz="1600" b="1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38133" y="260648"/>
            <a:ext cx="66247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IH2EF </a:t>
            </a:r>
          </a:p>
          <a:p>
            <a:r>
              <a:rPr lang="fr-FR" sz="1400" dirty="0" smtClean="0"/>
              <a:t>Institut des hautes études </a:t>
            </a:r>
          </a:p>
          <a:p>
            <a:r>
              <a:rPr lang="fr-FR" sz="1400" dirty="0" smtClean="0"/>
              <a:t>de l’éducation et de la formation</a:t>
            </a:r>
            <a:endParaRPr lang="fr-FR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764704"/>
            <a:ext cx="21145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 descr="image00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071" y="1726729"/>
            <a:ext cx="1586386" cy="1204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076" y="5949280"/>
            <a:ext cx="544113" cy="600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318" y="6214140"/>
            <a:ext cx="1042599" cy="38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24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9552" y="1340768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Positionnement du module dans le cycle complet</a:t>
            </a: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714878"/>
              </p:ext>
            </p:extLst>
          </p:nvPr>
        </p:nvGraphicFramePr>
        <p:xfrm>
          <a:off x="1475656" y="2276872"/>
          <a:ext cx="6096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Prise de fonction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25-27 juin 2018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De la stratégie au projet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10-12 décembre 2018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La gestion des compétences du numérique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1-3 Avril 2019</a:t>
                      </a:r>
                      <a:endParaRPr lang="fr-FR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Quel pilotage, quelle organisation pour quelle qualité de service ?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effectLst/>
                        </a:rPr>
                        <a:t>25-27 novembre 2019</a:t>
                      </a:r>
                      <a:endParaRPr lang="fr-FR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268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19672" y="1412776"/>
            <a:ext cx="727280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Organisation logistique</a:t>
            </a:r>
          </a:p>
          <a:p>
            <a:endParaRPr lang="fr-FR" b="1" dirty="0" smtClean="0"/>
          </a:p>
          <a:p>
            <a:r>
              <a:rPr lang="fr-FR" b="1" dirty="0" smtClean="0"/>
              <a:t>Coordination </a:t>
            </a:r>
            <a:r>
              <a:rPr lang="fr-FR" b="1" dirty="0"/>
              <a:t>logistique</a:t>
            </a:r>
          </a:p>
          <a:p>
            <a:r>
              <a:rPr lang="fr-FR" dirty="0"/>
              <a:t>Joëlle </a:t>
            </a:r>
            <a:r>
              <a:rPr lang="fr-FR" dirty="0" err="1"/>
              <a:t>Tran</a:t>
            </a:r>
            <a:r>
              <a:rPr lang="fr-FR" dirty="0"/>
              <a:t> Van (bureau </a:t>
            </a:r>
            <a:r>
              <a:rPr lang="fr-FR" dirty="0" smtClean="0"/>
              <a:t>244)</a:t>
            </a:r>
            <a:endParaRPr lang="fr-FR" dirty="0"/>
          </a:p>
          <a:p>
            <a:endParaRPr lang="fr-FR" b="1" dirty="0"/>
          </a:p>
          <a:p>
            <a:r>
              <a:rPr lang="fr-FR" b="1" dirty="0"/>
              <a:t>Hébergement</a:t>
            </a:r>
          </a:p>
          <a:p>
            <a:r>
              <a:rPr lang="fr-FR" dirty="0" smtClean="0"/>
              <a:t>Hôtel Campanile</a:t>
            </a:r>
          </a:p>
          <a:p>
            <a:endParaRPr lang="fr-FR" b="1" dirty="0"/>
          </a:p>
          <a:p>
            <a:r>
              <a:rPr lang="fr-FR" b="1" dirty="0" smtClean="0"/>
              <a:t>Prise d’images</a:t>
            </a:r>
          </a:p>
          <a:p>
            <a:endParaRPr lang="fr-FR" b="1" dirty="0" smtClean="0"/>
          </a:p>
          <a:p>
            <a:r>
              <a:rPr lang="fr-FR" b="1" dirty="0" smtClean="0"/>
              <a:t>« Soirée libre »</a:t>
            </a:r>
            <a:endParaRPr lang="fr-FR" b="1" dirty="0"/>
          </a:p>
          <a:p>
            <a:endParaRPr lang="fr-FR" b="1" dirty="0" smtClean="0"/>
          </a:p>
          <a:p>
            <a:r>
              <a:rPr lang="fr-FR" b="1" dirty="0" smtClean="0"/>
              <a:t>Restauration</a:t>
            </a:r>
            <a:endParaRPr lang="fr-FR" b="1" dirty="0"/>
          </a:p>
          <a:p>
            <a:r>
              <a:rPr lang="fr-FR" dirty="0"/>
              <a:t>! Paniers repas </a:t>
            </a:r>
            <a:r>
              <a:rPr lang="fr-FR" dirty="0" smtClean="0"/>
              <a:t>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451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91680" y="1481008"/>
            <a:ext cx="727280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Organisation pédagogique</a:t>
            </a:r>
            <a:endParaRPr lang="fr-FR" dirty="0"/>
          </a:p>
          <a:p>
            <a:endParaRPr lang="fr-FR" sz="2000" b="1" dirty="0"/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r>
              <a:rPr lang="fr-FR" sz="2800" b="1" dirty="0" err="1" smtClean="0">
                <a:solidFill>
                  <a:schemeClr val="tx2"/>
                </a:solidFill>
              </a:rPr>
              <a:t>Intermétiers</a:t>
            </a:r>
            <a:endParaRPr lang="fr-FR" sz="2800" b="1" dirty="0" smtClean="0">
              <a:solidFill>
                <a:schemeClr val="tx2"/>
              </a:solidFill>
            </a:endParaRPr>
          </a:p>
          <a:p>
            <a:r>
              <a:rPr lang="fr-FR" sz="1600" b="1" dirty="0" smtClean="0">
                <a:solidFill>
                  <a:schemeClr val="tx2"/>
                </a:solidFill>
              </a:rPr>
              <a:t>Salle 309a : directeurs des ressources humaines</a:t>
            </a: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r>
              <a:rPr lang="fr-FR" sz="2800" b="1" dirty="0" smtClean="0">
                <a:solidFill>
                  <a:schemeClr val="tx2"/>
                </a:solidFill>
              </a:rPr>
              <a:t>Accès </a:t>
            </a:r>
            <a:r>
              <a:rPr lang="fr-FR" sz="2800" b="1" dirty="0">
                <a:solidFill>
                  <a:schemeClr val="tx2"/>
                </a:solidFill>
              </a:rPr>
              <a:t>aux documents</a:t>
            </a:r>
          </a:p>
          <a:p>
            <a:r>
              <a:rPr lang="fr-FR" sz="1200" b="1" dirty="0">
                <a:hlinkClick r:id="rId3"/>
              </a:rPr>
              <a:t>https://</a:t>
            </a:r>
            <a:r>
              <a:rPr lang="fr-FR" sz="1200" b="1" dirty="0" smtClean="0">
                <a:hlinkClick r:id="rId3"/>
              </a:rPr>
              <a:t>drive.google.com/drive/folders/1vF1jMyAp5Ynu38-bXXOpktljOTGlceS0</a:t>
            </a:r>
            <a:endParaRPr lang="fr-FR" sz="1200" b="1" dirty="0" smtClean="0"/>
          </a:p>
          <a:p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95957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28900" y="908720"/>
            <a:ext cx="75298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Structure de la formation</a:t>
            </a:r>
            <a:endParaRPr lang="fr-FR" sz="2800" b="1" dirty="0">
              <a:solidFill>
                <a:schemeClr val="tx2"/>
              </a:solidFill>
            </a:endParaRPr>
          </a:p>
          <a:p>
            <a:pPr algn="ctr"/>
            <a:endParaRPr lang="fr-FR" sz="28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873406454"/>
              </p:ext>
            </p:extLst>
          </p:nvPr>
        </p:nvGraphicFramePr>
        <p:xfrm>
          <a:off x="828901" y="1772816"/>
          <a:ext cx="734481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115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63688" y="1052736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Enquête </a:t>
            </a:r>
            <a:r>
              <a:rPr lang="fr-FR" sz="2800" b="1" dirty="0" smtClean="0">
                <a:solidFill>
                  <a:schemeClr val="tx2"/>
                </a:solidFill>
              </a:rPr>
              <a:t>préalable (Cf. document associé)</a:t>
            </a:r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29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11560" y="584255"/>
            <a:ext cx="820891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Vos prochains RDV</a:t>
            </a:r>
          </a:p>
          <a:p>
            <a:endParaRPr lang="fr-FR" sz="2000" b="1" dirty="0" smtClean="0">
              <a:solidFill>
                <a:schemeClr val="tx2"/>
              </a:solidFill>
            </a:endParaRPr>
          </a:p>
          <a:p>
            <a:r>
              <a:rPr lang="fr-FR" sz="2000" b="1" dirty="0" smtClean="0">
                <a:solidFill>
                  <a:schemeClr val="tx2"/>
                </a:solidFill>
              </a:rPr>
              <a:t>L’enquête d’évaluation de la formation</a:t>
            </a:r>
          </a:p>
          <a:p>
            <a:endParaRPr lang="fr-FR" sz="2000" b="1" dirty="0" smtClean="0">
              <a:solidFill>
                <a:schemeClr val="tx2"/>
              </a:solidFill>
            </a:endParaRPr>
          </a:p>
          <a:p>
            <a:r>
              <a:rPr lang="fr-FR" sz="2000" b="1" dirty="0" smtClean="0">
                <a:solidFill>
                  <a:schemeClr val="tx2"/>
                </a:solidFill>
              </a:rPr>
              <a:t>Pensez à récupérer les documents de formation</a:t>
            </a:r>
            <a:endParaRPr lang="fr-FR" sz="2000" b="1" dirty="0" smtClean="0">
              <a:solidFill>
                <a:schemeClr val="tx2"/>
              </a:solidFill>
            </a:endParaRPr>
          </a:p>
          <a:p>
            <a:r>
              <a:rPr lang="fr-FR" sz="2000" b="1" dirty="0">
                <a:solidFill>
                  <a:schemeClr val="tx2"/>
                </a:solidFill>
              </a:rPr>
              <a:t>… à consulter l’enquête A-DSI</a:t>
            </a: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697801"/>
              </p:ext>
            </p:extLst>
          </p:nvPr>
        </p:nvGraphicFramePr>
        <p:xfrm>
          <a:off x="611560" y="2852936"/>
          <a:ext cx="6096000" cy="268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38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Module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Quel </a:t>
                      </a:r>
                      <a:r>
                        <a:rPr lang="fr-FR" sz="1800" b="1" dirty="0" smtClean="0">
                          <a:effectLst/>
                        </a:rPr>
                        <a:t>pilotage, quelle organisation pour quelle qualité de service ?</a:t>
                      </a:r>
                      <a:endParaRPr lang="fr-FR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25-27 </a:t>
                      </a:r>
                      <a:r>
                        <a:rPr lang="fr-FR" sz="1800" b="1" dirty="0" smtClean="0">
                          <a:effectLst/>
                        </a:rPr>
                        <a:t>novembre 2019</a:t>
                      </a:r>
                      <a:endParaRPr lang="fr-FR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2182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effectLst/>
                        </a:rPr>
                        <a:t>De la stratégie au projet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effectLst/>
                        </a:rPr>
                        <a:t>10-12 décembre 2018</a:t>
                      </a:r>
                      <a:endParaRPr lang="fr-FR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effectLst/>
                        </a:rPr>
                        <a:t>La gestion des compétences du numérique</a:t>
                      </a:r>
                      <a:endParaRPr lang="fr-F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effectLst/>
                        </a:rPr>
                        <a:t>1-3 Avril 2019</a:t>
                      </a:r>
                      <a:endParaRPr lang="fr-FR" sz="11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fr-FR" sz="11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Prise de fonction</a:t>
                      </a:r>
                      <a:endParaRPr lang="fr-FR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27-29 juin 2018</a:t>
                      </a:r>
                      <a:endParaRPr lang="fr-FR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857250"/>
            <a:ext cx="18573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4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716016" y="610398"/>
            <a:ext cx="4536504" cy="0"/>
          </a:xfrm>
          <a:prstGeom prst="line">
            <a:avLst/>
          </a:prstGeom>
          <a:ln w="412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titre 1"/>
          <p:cNvSpPr txBox="1">
            <a:spLocks/>
          </p:cNvSpPr>
          <p:nvPr/>
        </p:nvSpPr>
        <p:spPr>
          <a:xfrm>
            <a:off x="7020272" y="116632"/>
            <a:ext cx="2736304" cy="4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100" b="1" dirty="0" smtClean="0">
                <a:solidFill>
                  <a:schemeClr val="bg1">
                    <a:lumMod val="75000"/>
                  </a:schemeClr>
                </a:solidFill>
              </a:rPr>
              <a:t>JJ mois 201X – IH2EF</a:t>
            </a:r>
            <a:endParaRPr lang="fr-FR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43878" y="1051992"/>
            <a:ext cx="727280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r>
              <a:rPr lang="fr-FR" sz="2800" b="1" dirty="0" smtClean="0">
                <a:solidFill>
                  <a:schemeClr val="tx2"/>
                </a:solidFill>
              </a:rPr>
              <a:t>Une synthèse  de ces 3 jours</a:t>
            </a: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  <a:p>
            <a:endParaRPr lang="fr-FR" sz="2800" b="1" dirty="0" smtClean="0">
              <a:solidFill>
                <a:schemeClr val="tx2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030536"/>
            <a:ext cx="2552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7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H2EF_modele-ppt-proviso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pt-template-hors-char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IH2EF_modele-ppt-provisoire</Template>
  <TotalTime>367</TotalTime>
  <Words>377</Words>
  <Application>Microsoft Office PowerPoint</Application>
  <PresentationFormat>Affichage à l'écran (4:3)</PresentationFormat>
  <Paragraphs>169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IH2EF_modele-ppt-provisoire</vt:lpstr>
      <vt:lpstr>1_ppt-template-hors-charte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Gwenaelle Boucher</dc:creator>
  <cp:lastModifiedBy>Gwenaelle Boucher</cp:lastModifiedBy>
  <cp:revision>37</cp:revision>
  <cp:lastPrinted>2019-04-01T08:02:53Z</cp:lastPrinted>
  <dcterms:created xsi:type="dcterms:W3CDTF">2019-03-27T09:13:13Z</dcterms:created>
  <dcterms:modified xsi:type="dcterms:W3CDTF">2019-04-03T07:42:49Z</dcterms:modified>
</cp:coreProperties>
</file>