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2" r:id="rId4"/>
    <p:sldId id="264" r:id="rId5"/>
  </p:sldIdLst>
  <p:sldSz cx="11144250" cy="8153400"/>
  <p:notesSz cx="6858000" cy="9144000"/>
  <p:custDataLst>
    <p:tags r:id="rId6"/>
  </p:custDataLst>
  <p:defaultTextStyle>
    <a:defPPr>
      <a:defRPr lang="en-US" smtId="4294967295"/>
    </a:defPPr>
    <a:lvl1pPr marL="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490" y="-792"/>
      </p:cViewPr>
      <p:guideLst>
        <p:guide orient="horz" pos="2568"/>
        <p:guide pos="351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 smtId="4294967295"/>
              <a:t>Click to edit Master title style</a:t>
            </a:r>
            <a:endParaRPr lang="en-US" smtId="4294967295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 smtId="4294967295"/>
              <a:t>Click to edit Master subtitle style</a:t>
            </a:r>
            <a:endParaRPr lang="en-US" smtId="4294967295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7D73C6A-0295-43CD-B808-48C19E5DA731}" type="datetimeFigureOut">
              <a:rPr lang="en-US" smtClean="0" smtId="4294967295"/>
              <a:t>4/1/2019</a:t>
            </a:fld>
            <a:endParaRPr lang="en-US" smtId="4294967295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‹N°›</a:t>
            </a:fld>
            <a:endParaRPr lang="en-US" smtId="4294967295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 smtId="4294967295"/>
              <a:t>Click to edit Master title style</a:t>
            </a:r>
            <a:endParaRPr lang="en-US" smtId="4294967295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 smtId="4294967295"/>
              <a:t>Click to edit Master text styles</a:t>
            </a:r>
          </a:p>
          <a:p>
            <a:pPr lvl="1"/>
            <a:r>
              <a:rPr lang="en-US" smtClean="0" smtId="4294967295"/>
              <a:t>Second level</a:t>
            </a:r>
          </a:p>
          <a:p>
            <a:pPr lvl="2"/>
            <a:r>
              <a:rPr lang="en-US" smtClean="0" smtId="4294967295"/>
              <a:t>Third level</a:t>
            </a:r>
          </a:p>
          <a:p>
            <a:pPr lvl="3"/>
            <a:r>
              <a:rPr lang="en-US" smtClean="0" smtId="4294967295"/>
              <a:t>Fourth level</a:t>
            </a:r>
          </a:p>
          <a:p>
            <a:pPr lvl="4"/>
            <a:r>
              <a:rPr lang="en-US" smtClean="0" smtId="4294967295"/>
              <a:t>Fifth level</a:t>
            </a:r>
            <a:endParaRPr lang="en-US" smtId="4294967295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6198374-6EA1-4A53-A096-3D1D53BACC96}" type="datetimeFigureOut">
              <a:rPr lang="en-US" smtClean="0" smtId="4294967295"/>
              <a:t>4/1/2019</a:t>
            </a:fld>
            <a:endParaRPr lang="en-US" smtId="4294967295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‹N°›</a:t>
            </a:fld>
            <a:endParaRPr lang="en-US" smtId="4294967295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 smtId="4294967295"/>
              <a:t>Click to edit Master title style</a:t>
            </a:r>
            <a:endParaRPr lang="en-US" smtId="4294967295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 smtId="4294967295"/>
              <a:t>Click to edit Master text styles</a:t>
            </a:r>
          </a:p>
          <a:p>
            <a:pPr lvl="1"/>
            <a:r>
              <a:rPr lang="en-US" smtClean="0" smtId="4294967295"/>
              <a:t>Second level</a:t>
            </a:r>
          </a:p>
          <a:p>
            <a:pPr lvl="2"/>
            <a:r>
              <a:rPr lang="en-US" smtClean="0" smtId="4294967295"/>
              <a:t>Third level</a:t>
            </a:r>
          </a:p>
          <a:p>
            <a:pPr lvl="3"/>
            <a:r>
              <a:rPr lang="en-US" smtClean="0" smtId="4294967295"/>
              <a:t>Fourth level</a:t>
            </a:r>
          </a:p>
          <a:p>
            <a:pPr lvl="4"/>
            <a:r>
              <a:rPr lang="en-US" smtClean="0" smtId="4294967295"/>
              <a:t>Fifth level</a:t>
            </a:r>
            <a:endParaRPr lang="en-US" smtId="4294967295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82A78CE-4093-4023-B433-E45AD11AC27F}" type="datetimeFigureOut">
              <a:rPr lang="en-US" smtClean="0" smtId="4294967295"/>
              <a:t>4/1/2019</a:t>
            </a:fld>
            <a:endParaRPr lang="en-US" smtId="4294967295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‹N°›</a:t>
            </a:fld>
            <a:endParaRPr lang="en-US" smtId="4294967295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 smtId="4294967295"/>
              <a:t>Click to edit Master title style</a:t>
            </a:r>
            <a:endParaRPr lang="en-US" smtId="4294967295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 smtId="4294967295"/>
              <a:t>Click to edit Master text styles</a:t>
            </a:r>
          </a:p>
          <a:p>
            <a:pPr lvl="1"/>
            <a:r>
              <a:rPr lang="en-US" smtClean="0" smtId="4294967295"/>
              <a:t>Second level</a:t>
            </a:r>
          </a:p>
          <a:p>
            <a:pPr lvl="2"/>
            <a:r>
              <a:rPr lang="en-US" smtClean="0" smtId="4294967295"/>
              <a:t>Third level</a:t>
            </a:r>
          </a:p>
          <a:p>
            <a:pPr lvl="3"/>
            <a:r>
              <a:rPr lang="en-US" smtClean="0" smtId="4294967295"/>
              <a:t>Fourth level</a:t>
            </a:r>
          </a:p>
          <a:p>
            <a:pPr lvl="4"/>
            <a:r>
              <a:rPr lang="en-US" smtClean="0" smtId="4294967295"/>
              <a:t>Fifth level</a:t>
            </a:r>
            <a:endParaRPr lang="en-US" smtId="4294967295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9FE1ACE-D2AB-4F5A-A5BA-D7D6CE969E85}" type="datetimeFigureOut">
              <a:rPr lang="en-US" smtClean="0" smtId="4294967295"/>
              <a:t>4/1/2019</a:t>
            </a:fld>
            <a:endParaRPr lang="en-US" smtId="4294967295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‹N°›</a:t>
            </a:fld>
            <a:endParaRPr lang="en-US" smtId="4294967295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 smtId="4294967295"/>
            </a:lvl1pPr>
          </a:lstStyle>
          <a:p>
            <a:r>
              <a:rPr lang="en-US" smtClean="0" smtId="4294967295"/>
              <a:t>Click to edit Master title style</a:t>
            </a:r>
            <a:endParaRPr lang="en-US" smtId="4294967295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 smtId="4294967295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 smtId="4294967295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 smtId="4294967295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 smtId="4294967295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56ECA29-323A-41BA-ABDA-70157C1FEEB0}" type="datetimeFigureOut">
              <a:rPr lang="en-US" smtClean="0" smtId="4294967295"/>
              <a:t>4/1/2019</a:t>
            </a:fld>
            <a:endParaRPr lang="en-US" smtId="4294967295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‹N°›</a:t>
            </a:fld>
            <a:endParaRPr lang="en-US" smtId="4294967295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 smtId="4294967295"/>
              <a:t>Click to edit Master title style</a:t>
            </a:r>
            <a:endParaRPr lang="en-US" smtId="4294967295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 smtId="4294967295"/>
            </a:lvl1pPr>
            <a:lvl2pPr>
              <a:defRPr sz="2400" smtId="4294967295"/>
            </a:lvl2pPr>
            <a:lvl3pPr>
              <a:defRPr sz="2000" smtId="4294967295"/>
            </a:lvl3pPr>
            <a:lvl4pPr>
              <a:defRPr sz="1800" smtId="4294967295"/>
            </a:lvl4pPr>
            <a:lvl5pPr>
              <a:defRPr sz="1800" smtId="4294967295"/>
            </a:lvl5pPr>
            <a:lvl6pPr>
              <a:defRPr sz="1800" smtId="4294967295"/>
            </a:lvl6pPr>
            <a:lvl7pPr>
              <a:defRPr sz="1800" smtId="4294967295"/>
            </a:lvl7pPr>
            <a:lvl8pPr>
              <a:defRPr sz="1800" smtId="4294967295"/>
            </a:lvl8pPr>
            <a:lvl9pPr>
              <a:defRPr sz="1800" smtId="4294967295"/>
            </a:lvl9pPr>
          </a:lstStyle>
          <a:p>
            <a:r>
              <a:rPr lang="en-US" smtClean="0" smtId="4294967295"/>
              <a:t>Click to edit Master text styles</a:t>
            </a:r>
          </a:p>
          <a:p>
            <a:pPr lvl="1"/>
            <a:r>
              <a:rPr lang="en-US" smtClean="0" smtId="4294967295"/>
              <a:t>Second level</a:t>
            </a:r>
          </a:p>
          <a:p>
            <a:pPr lvl="2"/>
            <a:r>
              <a:rPr lang="en-US" smtClean="0" smtId="4294967295"/>
              <a:t>Third level</a:t>
            </a:r>
          </a:p>
          <a:p>
            <a:pPr lvl="3"/>
            <a:r>
              <a:rPr lang="en-US" smtClean="0" smtId="4294967295"/>
              <a:t>Fourth level</a:t>
            </a:r>
          </a:p>
          <a:p>
            <a:pPr lvl="4"/>
            <a:r>
              <a:rPr lang="en-US" smtClean="0" smtId="4294967295"/>
              <a:t>Fifth level</a:t>
            </a:r>
            <a:endParaRPr lang="en-US" smtId="4294967295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 smtId="4294967295"/>
            </a:lvl1pPr>
            <a:lvl2pPr>
              <a:defRPr sz="2400" smtId="4294967295"/>
            </a:lvl2pPr>
            <a:lvl3pPr>
              <a:defRPr sz="2000" smtId="4294967295"/>
            </a:lvl3pPr>
            <a:lvl4pPr>
              <a:defRPr sz="1800" smtId="4294967295"/>
            </a:lvl4pPr>
            <a:lvl5pPr>
              <a:defRPr sz="1800" smtId="4294967295"/>
            </a:lvl5pPr>
            <a:lvl6pPr>
              <a:defRPr sz="1800" smtId="4294967295"/>
            </a:lvl6pPr>
            <a:lvl7pPr>
              <a:defRPr sz="1800" smtId="4294967295"/>
            </a:lvl7pPr>
            <a:lvl8pPr>
              <a:defRPr sz="1800" smtId="4294967295"/>
            </a:lvl8pPr>
            <a:lvl9pPr>
              <a:defRPr sz="1800" smtId="4294967295"/>
            </a:lvl9pPr>
          </a:lstStyle>
          <a:p>
            <a:r>
              <a:rPr lang="en-US" smtClean="0" smtId="4294967295"/>
              <a:t>Click to edit Master text styles</a:t>
            </a:r>
          </a:p>
          <a:p>
            <a:pPr lvl="1"/>
            <a:r>
              <a:rPr lang="en-US" smtClean="0" smtId="4294967295"/>
              <a:t>Second level</a:t>
            </a:r>
          </a:p>
          <a:p>
            <a:pPr lvl="2"/>
            <a:r>
              <a:rPr lang="en-US" smtClean="0" smtId="4294967295"/>
              <a:t>Third level</a:t>
            </a:r>
          </a:p>
          <a:p>
            <a:pPr lvl="3"/>
            <a:r>
              <a:rPr lang="en-US" smtClean="0" smtId="4294967295"/>
              <a:t>Fourth level</a:t>
            </a:r>
          </a:p>
          <a:p>
            <a:pPr lvl="4"/>
            <a:r>
              <a:rPr lang="en-US" smtClean="0" smtId="4294967295"/>
              <a:t>Fifth level</a:t>
            </a:r>
            <a:endParaRPr lang="en-US" smtId="4294967295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EC544A2F-F221-4ABF-AEB0-2AB4043CE092}" type="datetimeFigureOut">
              <a:rPr lang="en-US" smtClean="0" smtId="4294967295"/>
              <a:t>4/1/2019</a:t>
            </a:fld>
            <a:endParaRPr lang="en-US" smtId="4294967295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‹N°›</a:t>
            </a:fld>
            <a:endParaRPr lang="en-US" smtId="4294967295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 smtId="4294967295"/>
              <a:t>Click to edit Master title style</a:t>
            </a:r>
            <a:endParaRPr lang="en-US" smtId="4294967295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 smtId="4294967295"/>
            </a:lvl1pPr>
            <a:lvl2pPr marL="457200" indent="0">
              <a:buNone/>
              <a:defRPr sz="2000" b="1" smtId="4294967295"/>
            </a:lvl2pPr>
            <a:lvl3pPr marL="914400" indent="0">
              <a:buNone/>
              <a:defRPr sz="1800" b="1" smtId="4294967295"/>
            </a:lvl3pPr>
            <a:lvl4pPr marL="1371600" indent="0">
              <a:buNone/>
              <a:defRPr sz="1600" b="1" smtId="4294967295"/>
            </a:lvl4pPr>
            <a:lvl5pPr marL="1828800" indent="0">
              <a:buNone/>
              <a:defRPr sz="1600" b="1" smtId="4294967295"/>
            </a:lvl5pPr>
            <a:lvl6pPr marL="2286000" indent="0">
              <a:buNone/>
              <a:defRPr sz="1600" b="1" smtId="4294967295"/>
            </a:lvl6pPr>
            <a:lvl7pPr marL="2743200" indent="0">
              <a:buNone/>
              <a:defRPr sz="1600" b="1" smtId="4294967295"/>
            </a:lvl7pPr>
            <a:lvl8pPr marL="3200400" indent="0">
              <a:buNone/>
              <a:defRPr sz="1600" b="1" smtId="4294967295"/>
            </a:lvl8pPr>
            <a:lvl9pPr marL="3657600" indent="0">
              <a:buNone/>
              <a:defRPr sz="1600" b="1" smtId="4294967295"/>
            </a:lvl9pPr>
          </a:lstStyle>
          <a:p>
            <a:r>
              <a:rPr lang="en-US" smtClean="0" smtId="4294967295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 smtId="4294967295"/>
            </a:lvl1pPr>
            <a:lvl2pPr>
              <a:defRPr sz="2000" smtId="4294967295"/>
            </a:lvl2pPr>
            <a:lvl3pPr>
              <a:defRPr sz="1800" smtId="4294967295"/>
            </a:lvl3pPr>
            <a:lvl4pPr>
              <a:defRPr sz="1600" smtId="4294967295"/>
            </a:lvl4pPr>
            <a:lvl5pPr>
              <a:defRPr sz="1600" smtId="4294967295"/>
            </a:lvl5pPr>
            <a:lvl6pPr>
              <a:defRPr sz="1600" smtId="4294967295"/>
            </a:lvl6pPr>
            <a:lvl7pPr>
              <a:defRPr sz="1600" smtId="4294967295"/>
            </a:lvl7pPr>
            <a:lvl8pPr>
              <a:defRPr sz="1600" smtId="4294967295"/>
            </a:lvl8pPr>
            <a:lvl9pPr>
              <a:defRPr sz="1600" smtId="4294967295"/>
            </a:lvl9pPr>
          </a:lstStyle>
          <a:p>
            <a:r>
              <a:rPr lang="en-US" smtClean="0" smtId="4294967295"/>
              <a:t>Click to edit Master text styles</a:t>
            </a:r>
          </a:p>
          <a:p>
            <a:pPr lvl="1"/>
            <a:r>
              <a:rPr lang="en-US" smtClean="0" smtId="4294967295"/>
              <a:t>Second level</a:t>
            </a:r>
          </a:p>
          <a:p>
            <a:pPr lvl="2"/>
            <a:r>
              <a:rPr lang="en-US" smtClean="0" smtId="4294967295"/>
              <a:t>Third level</a:t>
            </a:r>
          </a:p>
          <a:p>
            <a:pPr lvl="3"/>
            <a:r>
              <a:rPr lang="en-US" smtClean="0" smtId="4294967295"/>
              <a:t>Fourth level</a:t>
            </a:r>
          </a:p>
          <a:p>
            <a:pPr lvl="4"/>
            <a:r>
              <a:rPr lang="en-US" smtClean="0" smtId="4294967295"/>
              <a:t>Fifth level</a:t>
            </a:r>
            <a:endParaRPr lang="en-US" smtId="4294967295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 smtId="4294967295"/>
            </a:lvl1pPr>
            <a:lvl2pPr marL="457200" indent="0">
              <a:buNone/>
              <a:defRPr sz="2000" b="1" smtId="4294967295"/>
            </a:lvl2pPr>
            <a:lvl3pPr marL="914400" indent="0">
              <a:buNone/>
              <a:defRPr sz="1800" b="1" smtId="4294967295"/>
            </a:lvl3pPr>
            <a:lvl4pPr marL="1371600" indent="0">
              <a:buNone/>
              <a:defRPr sz="1600" b="1" smtId="4294967295"/>
            </a:lvl4pPr>
            <a:lvl5pPr marL="1828800" indent="0">
              <a:buNone/>
              <a:defRPr sz="1600" b="1" smtId="4294967295"/>
            </a:lvl5pPr>
            <a:lvl6pPr marL="2286000" indent="0">
              <a:buNone/>
              <a:defRPr sz="1600" b="1" smtId="4294967295"/>
            </a:lvl6pPr>
            <a:lvl7pPr marL="2743200" indent="0">
              <a:buNone/>
              <a:defRPr sz="1600" b="1" smtId="4294967295"/>
            </a:lvl7pPr>
            <a:lvl8pPr marL="3200400" indent="0">
              <a:buNone/>
              <a:defRPr sz="1600" b="1" smtId="4294967295"/>
            </a:lvl8pPr>
            <a:lvl9pPr marL="3657600" indent="0">
              <a:buNone/>
              <a:defRPr sz="1600" b="1" smtId="4294967295"/>
            </a:lvl9pPr>
          </a:lstStyle>
          <a:p>
            <a:r>
              <a:rPr lang="en-US" smtClean="0" smtId="4294967295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 smtId="4294967295"/>
            </a:lvl1pPr>
            <a:lvl2pPr>
              <a:defRPr sz="2000" smtId="4294967295"/>
            </a:lvl2pPr>
            <a:lvl3pPr>
              <a:defRPr sz="1800" smtId="4294967295"/>
            </a:lvl3pPr>
            <a:lvl4pPr>
              <a:defRPr sz="1600" smtId="4294967295"/>
            </a:lvl4pPr>
            <a:lvl5pPr>
              <a:defRPr sz="1600" smtId="4294967295"/>
            </a:lvl5pPr>
            <a:lvl6pPr>
              <a:defRPr sz="1600" smtId="4294967295"/>
            </a:lvl6pPr>
            <a:lvl7pPr>
              <a:defRPr sz="1600" smtId="4294967295"/>
            </a:lvl7pPr>
            <a:lvl8pPr>
              <a:defRPr sz="1600" smtId="4294967295"/>
            </a:lvl8pPr>
            <a:lvl9pPr>
              <a:defRPr sz="1600" smtId="4294967295"/>
            </a:lvl9pPr>
          </a:lstStyle>
          <a:p>
            <a:r>
              <a:rPr lang="en-US" smtClean="0" smtId="4294967295"/>
              <a:t>Click to edit Master text styles</a:t>
            </a:r>
          </a:p>
          <a:p>
            <a:pPr lvl="1"/>
            <a:r>
              <a:rPr lang="en-US" smtClean="0" smtId="4294967295"/>
              <a:t>Second level</a:t>
            </a:r>
          </a:p>
          <a:p>
            <a:pPr lvl="2"/>
            <a:r>
              <a:rPr lang="en-US" smtClean="0" smtId="4294967295"/>
              <a:t>Third level</a:t>
            </a:r>
          </a:p>
          <a:p>
            <a:pPr lvl="3"/>
            <a:r>
              <a:rPr lang="en-US" smtClean="0" smtId="4294967295"/>
              <a:t>Fourth level</a:t>
            </a:r>
          </a:p>
          <a:p>
            <a:pPr lvl="4"/>
            <a:r>
              <a:rPr lang="en-US" smtClean="0" smtId="4294967295"/>
              <a:t>Fifth level</a:t>
            </a:r>
            <a:endParaRPr lang="en-US" smtId="4294967295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ABFA75A1-578E-4843-AFE6-2EF5111AD0DD}" type="datetimeFigureOut">
              <a:rPr lang="en-US" smtClean="0" smtId="4294967295"/>
              <a:t>4/1/2019</a:t>
            </a:fld>
            <a:endParaRPr lang="en-US" smtId="4294967295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‹N°›</a:t>
            </a:fld>
            <a:endParaRPr lang="en-US" smtId="4294967295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 smtId="4294967295"/>
              <a:t>Click to edit Master title style</a:t>
            </a:r>
            <a:endParaRPr lang="en-US" smtId="4294967295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F0A3A865-0257-4461-B529-F73135940A45}" type="datetimeFigureOut">
              <a:rPr lang="en-US" smtClean="0" smtId="4294967295"/>
              <a:t>4/1/2019</a:t>
            </a:fld>
            <a:endParaRPr lang="en-US" smtId="4294967295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‹N°›</a:t>
            </a:fld>
            <a:endParaRPr lang="en-US" smtId="4294967295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EB03D2F2-8789-40B0-A651-4255ADA776DD}" type="datetimeFigureOut">
              <a:rPr lang="en-US" smtClean="0" smtId="4294967295"/>
              <a:t>4/1/2019</a:t>
            </a:fld>
            <a:endParaRPr lang="en-US" smtId="4294967295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‹N°›</a:t>
            </a:fld>
            <a:endParaRPr lang="en-US" smtId="4294967295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 smtId="4294967295"/>
            </a:lvl1pPr>
          </a:lstStyle>
          <a:p>
            <a:r>
              <a:rPr lang="en-US" smtClean="0" smtId="4294967295"/>
              <a:t>Click to edit Master title style</a:t>
            </a:r>
            <a:endParaRPr lang="en-US" smtId="4294967295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 smtId="4294967295"/>
            </a:lvl1pPr>
            <a:lvl2pPr>
              <a:defRPr sz="2800" smtId="4294967295"/>
            </a:lvl2pPr>
            <a:lvl3pPr>
              <a:defRPr sz="2400" smtId="4294967295"/>
            </a:lvl3pPr>
            <a:lvl4pPr>
              <a:defRPr sz="2000" smtId="4294967295"/>
            </a:lvl4pPr>
            <a:lvl5pPr>
              <a:defRPr sz="2000" smtId="4294967295"/>
            </a:lvl5pPr>
            <a:lvl6pPr>
              <a:defRPr sz="2000" smtId="4294967295"/>
            </a:lvl6pPr>
            <a:lvl7pPr>
              <a:defRPr sz="2000" smtId="4294967295"/>
            </a:lvl7pPr>
            <a:lvl8pPr>
              <a:defRPr sz="2000" smtId="4294967295"/>
            </a:lvl8pPr>
            <a:lvl9pPr>
              <a:defRPr sz="2000" smtId="4294967295"/>
            </a:lvl9pPr>
          </a:lstStyle>
          <a:p>
            <a:r>
              <a:rPr lang="en-US" smtClean="0" smtId="4294967295"/>
              <a:t>Click to edit Master text styles</a:t>
            </a:r>
          </a:p>
          <a:p>
            <a:pPr lvl="1"/>
            <a:r>
              <a:rPr lang="en-US" smtClean="0" smtId="4294967295"/>
              <a:t>Second level</a:t>
            </a:r>
          </a:p>
          <a:p>
            <a:pPr lvl="2"/>
            <a:r>
              <a:rPr lang="en-US" smtClean="0" smtId="4294967295"/>
              <a:t>Third level</a:t>
            </a:r>
          </a:p>
          <a:p>
            <a:pPr lvl="3"/>
            <a:r>
              <a:rPr lang="en-US" smtClean="0" smtId="4294967295"/>
              <a:t>Fourth level</a:t>
            </a:r>
          </a:p>
          <a:p>
            <a:pPr lvl="4"/>
            <a:r>
              <a:rPr lang="en-US" smtClean="0" smtId="4294967295"/>
              <a:t>Fifth level</a:t>
            </a:r>
            <a:endParaRPr lang="en-US" smtId="4294967295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 smtId="4294967295"/>
            </a:lvl1pPr>
            <a:lvl2pPr marL="457200" indent="0">
              <a:buNone/>
              <a:defRPr sz="1200" smtId="4294967295"/>
            </a:lvl2pPr>
            <a:lvl3pPr marL="914400" indent="0">
              <a:buNone/>
              <a:defRPr sz="1000" smtId="4294967295"/>
            </a:lvl3pPr>
            <a:lvl4pPr marL="1371600" indent="0">
              <a:buNone/>
              <a:defRPr sz="900" smtId="4294967295"/>
            </a:lvl4pPr>
            <a:lvl5pPr marL="1828800" indent="0">
              <a:buNone/>
              <a:defRPr sz="900" smtId="4294967295"/>
            </a:lvl5pPr>
            <a:lvl6pPr marL="2286000" indent="0">
              <a:buNone/>
              <a:defRPr sz="900" smtId="4294967295"/>
            </a:lvl6pPr>
            <a:lvl7pPr marL="2743200" indent="0">
              <a:buNone/>
              <a:defRPr sz="900" smtId="4294967295"/>
            </a:lvl7pPr>
            <a:lvl8pPr marL="3200400" indent="0">
              <a:buNone/>
              <a:defRPr sz="900" smtId="4294967295"/>
            </a:lvl8pPr>
            <a:lvl9pPr marL="3657600" indent="0">
              <a:buNone/>
              <a:defRPr sz="900" smtId="4294967295"/>
            </a:lvl9pPr>
          </a:lstStyle>
          <a:p>
            <a:r>
              <a:rPr lang="en-US" smtClean="0" smtId="4294967295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BA11C11A-993C-4C56-BA41-517A419C6B3C}" type="datetimeFigureOut">
              <a:rPr lang="en-US" smtClean="0" smtId="4294967295"/>
              <a:t>4/1/2019</a:t>
            </a:fld>
            <a:endParaRPr lang="en-US" smtId="4294967295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‹N°›</a:t>
            </a:fld>
            <a:endParaRPr lang="en-US" smtId="4294967295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 smtId="4294967295"/>
            </a:lvl1pPr>
          </a:lstStyle>
          <a:p>
            <a:r>
              <a:rPr lang="en-US" smtClean="0" smtId="4294967295"/>
              <a:t>Click to edit Master title style</a:t>
            </a:r>
            <a:endParaRPr lang="en-US" smtId="4294967295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 smtId="4294967295"/>
            </a:lvl1pPr>
            <a:lvl2pPr marL="457200" indent="0">
              <a:buNone/>
              <a:defRPr sz="2800" smtId="4294967295"/>
            </a:lvl2pPr>
            <a:lvl3pPr marL="914400" indent="0">
              <a:buNone/>
              <a:defRPr sz="2400" smtId="4294967295"/>
            </a:lvl3pPr>
            <a:lvl4pPr marL="1371600" indent="0">
              <a:buNone/>
              <a:defRPr sz="2000" smtId="4294967295"/>
            </a:lvl4pPr>
            <a:lvl5pPr marL="1828800" indent="0">
              <a:buNone/>
              <a:defRPr sz="2000" smtId="4294967295"/>
            </a:lvl5pPr>
            <a:lvl6pPr marL="2286000" indent="0">
              <a:buNone/>
              <a:defRPr sz="2000" smtId="4294967295"/>
            </a:lvl6pPr>
            <a:lvl7pPr marL="2743200" indent="0">
              <a:buNone/>
              <a:defRPr sz="2000" smtId="4294967295"/>
            </a:lvl7pPr>
            <a:lvl8pPr marL="3200400" indent="0">
              <a:buNone/>
              <a:defRPr sz="2000" smtId="4294967295"/>
            </a:lvl8pPr>
            <a:lvl9pPr marL="3657600" indent="0">
              <a:buNone/>
              <a:defRPr sz="2000" smtId="4294967295"/>
            </a:lvl9pPr>
          </a:lstStyle>
          <a:p>
            <a:endParaRPr lang="en-US" smtId="4294967295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 smtId="4294967295"/>
            </a:lvl1pPr>
            <a:lvl2pPr marL="457200" indent="0">
              <a:buNone/>
              <a:defRPr sz="1200" smtId="4294967295"/>
            </a:lvl2pPr>
            <a:lvl3pPr marL="914400" indent="0">
              <a:buNone/>
              <a:defRPr sz="1000" smtId="4294967295"/>
            </a:lvl3pPr>
            <a:lvl4pPr marL="1371600" indent="0">
              <a:buNone/>
              <a:defRPr sz="900" smtId="4294967295"/>
            </a:lvl4pPr>
            <a:lvl5pPr marL="1828800" indent="0">
              <a:buNone/>
              <a:defRPr sz="900" smtId="4294967295"/>
            </a:lvl5pPr>
            <a:lvl6pPr marL="2286000" indent="0">
              <a:buNone/>
              <a:defRPr sz="900" smtId="4294967295"/>
            </a:lvl6pPr>
            <a:lvl7pPr marL="2743200" indent="0">
              <a:buNone/>
              <a:defRPr sz="900" smtId="4294967295"/>
            </a:lvl7pPr>
            <a:lvl8pPr marL="3200400" indent="0">
              <a:buNone/>
              <a:defRPr sz="900" smtId="4294967295"/>
            </a:lvl8pPr>
            <a:lvl9pPr marL="3657600" indent="0">
              <a:buNone/>
              <a:defRPr sz="900" smtId="4294967295"/>
            </a:lvl9pPr>
          </a:lstStyle>
          <a:p>
            <a:r>
              <a:rPr lang="en-US" smtClean="0" smtId="4294967295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C34CCAAC-74CC-4E72-AAA6-38D570166B58}" type="datetimeFigureOut">
              <a:rPr lang="en-US" smtClean="0" smtId="4294967295"/>
              <a:t>4/1/2019</a:t>
            </a:fld>
            <a:endParaRPr lang="en-US" smtId="4294967295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smtId="4294967295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‹N°›</a:t>
            </a:fld>
            <a:endParaRPr lang="en-US" smtId="4294967295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 smtId="4294967295"/>
              <a:t>Click to edit Master title style</a:t>
            </a:r>
            <a:endParaRPr lang="en-US" smtId="4294967295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mtClean="0" smtId="4294967295"/>
              <a:t>Click to edit Master text styles</a:t>
            </a:r>
          </a:p>
          <a:p>
            <a:pPr lvl="1"/>
            <a:r>
              <a:rPr lang="en-US" smtClean="0" smtId="4294967295"/>
              <a:t>Second level</a:t>
            </a:r>
          </a:p>
          <a:p>
            <a:pPr lvl="2"/>
            <a:r>
              <a:rPr lang="en-US" smtClean="0" smtId="4294967295"/>
              <a:t>Third level</a:t>
            </a:r>
          </a:p>
          <a:p>
            <a:pPr lvl="3"/>
            <a:r>
              <a:rPr lang="en-US" smtClean="0" smtId="4294967295"/>
              <a:t>Fourth level</a:t>
            </a:r>
          </a:p>
          <a:p>
            <a:pPr lvl="4"/>
            <a:r>
              <a:rPr lang="en-US" smtClean="0" smtId="4294967295"/>
              <a:t>Fifth level</a:t>
            </a:r>
            <a:endParaRPr lang="en-US" smtId="4294967295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Id="4294967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 smtId="4294967295"/>
              <a:t>4/1/2019</a:t>
            </a:fld>
            <a:endParaRPr lang="en-US" smtId="4294967295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Id="4294967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mtId="4294967295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Id="4294967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 smtId="4294967295"/>
              <a:t>‹N°›</a:t>
            </a:fld>
            <a:endParaRPr lang="en-US" smtId="429496729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 smtId="429496729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smtId="4294967295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smtId="4294967295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smtId="4294967295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 smtId="4294967295"/>
      </a:defPPr>
      <a:lvl1pPr marL="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63500"/>
            <a:ext cx="10972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 </a:t>
            </a:r>
            <a:r>
              <a:rPr sz="1150" b="0" i="1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  <a:t>Population étudiée : </a:t>
            </a:r>
            <a:r>
              <a:rPr sz="1150" b="1" i="1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  <a:t>Echantillon total </a:t>
            </a:r>
            <a:br>
              <a:rPr sz="1150" b="1" i="1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</a:br>
            <a:r>
              <a:rPr sz="1150" b="0" i="1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  <a:t>Taille de l'échantillon : 10 réponses</a:t>
            </a:r>
            <a:r>
              <a:rPr sz="862" b="0" i="0" baseline="0" smtId="4294967295">
                <a:solidFill>
                  <a:srgbClr val="595E62"/>
                </a:solidFill>
                <a:latin typeface="Open Sans, Helvetica Neue, Helvetica, Arial, sans-serif"/>
              </a:rPr>
              <a:t> </a:t>
            </a:r>
          </a:p>
        </p:txBody>
      </p:sp>
      <p:sp>
        <p:nvSpPr>
          <p:cNvPr id="3" name="New shape"/>
          <p:cNvSpPr/>
          <p:nvPr/>
        </p:nvSpPr>
        <p:spPr>
          <a:xfrm>
            <a:off x="5268437" y="3648075"/>
            <a:ext cx="5419725" cy="3352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2325"/>
              </a:lnSpc>
            </a:pPr>
            <a:r>
              <a:t/>
            </a:r>
            <a:br/>
            <a:endParaRPr/>
          </a:p>
          <a:p>
            <a:pPr algn="l">
              <a:lnSpc>
                <a:spcPts val="1929"/>
              </a:lnSpc>
              <a:spcBef>
                <a:spcPct val="43750"/>
              </a:spcBef>
              <a:spcAft>
                <a:spcPct val="43750"/>
              </a:spcAft>
            </a:pPr>
            <a:r>
              <a:rPr sz="1400" b="0" i="0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  <a:t> </a:t>
            </a:r>
          </a:p>
          <a:p>
            <a:pPr algn="l">
              <a:lnSpc>
                <a:spcPts val="2858"/>
              </a:lnSpc>
              <a:spcBef>
                <a:spcPct val="43750"/>
              </a:spcBef>
              <a:spcAft>
                <a:spcPct val="43750"/>
              </a:spcAft>
            </a:pPr>
            <a:r>
              <a:rPr sz="2667" b="0" i="0" baseline="0" smtId="4294967295">
                <a:solidFill>
                  <a:srgbClr val="558ED5"/>
                </a:solidFill>
                <a:latin typeface="Calibri"/>
                <a:ea typeface="Calibri"/>
                <a:cs typeface="Calibri"/>
              </a:rPr>
              <a:t>PARCOURS DE FORMATION IH2EF/AMUE</a:t>
            </a:r>
          </a:p>
          <a:p>
            <a:pPr algn="l">
              <a:lnSpc>
                <a:spcPts val="3430"/>
              </a:lnSpc>
              <a:spcBef>
                <a:spcPct val="43750"/>
              </a:spcBef>
              <a:spcAft>
                <a:spcPct val="43750"/>
              </a:spcAft>
            </a:pPr>
            <a:r>
              <a:rPr sz="2400" b="0" i="0" baseline="0" smtId="4294967295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Cycle de formation des DSIN</a:t>
            </a:r>
          </a:p>
          <a:p>
            <a:pPr algn="l">
              <a:lnSpc>
                <a:spcPts val="2286"/>
              </a:lnSpc>
              <a:spcBef>
                <a:spcPct val="43750"/>
              </a:spcBef>
              <a:spcAft>
                <a:spcPct val="43750"/>
              </a:spcAft>
            </a:pPr>
            <a:r>
              <a:rPr sz="2133" b="0" i="0" baseline="0" smtId="4294967295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pPr algn="l">
              <a:lnSpc>
                <a:spcPts val="2286"/>
              </a:lnSpc>
              <a:spcBef>
                <a:spcPct val="43750"/>
              </a:spcBef>
              <a:spcAft>
                <a:spcPct val="43750"/>
              </a:spcAft>
            </a:pPr>
            <a:r>
              <a:rPr sz="2133" b="0" i="0" baseline="0" smtId="4294967295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Module 3 La gestion des compétences du numérique dans un établissement de l’ESRI</a:t>
            </a:r>
          </a:p>
          <a:p>
            <a:pPr algn="l">
              <a:lnSpc>
                <a:spcPts val="2286"/>
              </a:lnSpc>
              <a:spcBef>
                <a:spcPct val="43750"/>
              </a:spcBef>
              <a:spcAft>
                <a:spcPct val="43750"/>
              </a:spcAft>
            </a:pPr>
            <a:r>
              <a:rPr sz="2133" b="0" i="0" baseline="0" smtId="4294967295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pPr algn="l">
              <a:lnSpc>
                <a:spcPts val="2286"/>
              </a:lnSpc>
              <a:spcBef>
                <a:spcPct val="43750"/>
              </a:spcBef>
              <a:spcAft>
                <a:spcPct val="43750"/>
              </a:spcAft>
            </a:pPr>
            <a:r>
              <a:rPr sz="2133" b="0" i="0" baseline="0" smtId="4294967295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1er au 3 avril 2019</a:t>
            </a:r>
          </a:p>
          <a:p>
            <a:pPr>
              <a:lnSpc>
                <a:spcPts val="1232"/>
              </a:lnSpc>
              <a:spcBef>
                <a:spcPct val="43750"/>
              </a:spcBef>
              <a:spcAft>
                <a:spcPct val="43750"/>
              </a:spcAft>
            </a:pPr>
            <a:r>
              <a:rPr sz="1150" b="0" i="0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  <a:t> </a:t>
            </a:r>
          </a:p>
        </p:txBody>
      </p:sp>
      <p:sp>
        <p:nvSpPr>
          <p:cNvPr id="4" name="New shape"/>
          <p:cNvSpPr/>
          <p:nvPr/>
        </p:nvSpPr>
        <p:spPr>
          <a:xfrm>
            <a:off x="74930" y="1943100"/>
            <a:ext cx="3962400" cy="1628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232"/>
              </a:lnSpc>
            </a:pPr>
            <a:r>
              <a:rPr sz="1150" b="0" i="0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  <a:t> </a:t>
            </a:r>
          </a:p>
        </p:txBody>
      </p:sp>
      <p:pic>
        <p:nvPicPr>
          <p:cNvPr id="5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74930" y="5705475"/>
            <a:ext cx="1000529" cy="1982001"/>
          </a:xfrm>
          <a:prstGeom prst="rect">
            <a:avLst/>
          </a:prstGeom>
        </p:spPr>
      </p:pic>
      <p:pic>
        <p:nvPicPr>
          <p:cNvPr id="6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84296" y="781050"/>
            <a:ext cx="3983060" cy="116252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33" y="1969657"/>
            <a:ext cx="310515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63500"/>
            <a:ext cx="10972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 </a:t>
            </a:r>
            <a:r>
              <a:rPr sz="1150" b="0" i="1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  <a:t>Population étudiée : </a:t>
            </a:r>
            <a:r>
              <a:rPr sz="1150" b="1" i="1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  <a:t>Echantillon total </a:t>
            </a:r>
            <a:br>
              <a:rPr sz="1150" b="1" i="1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</a:br>
            <a:r>
              <a:rPr sz="1150" b="0" i="1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  <a:t>Taille de l'échantillon : 10 réponses</a:t>
            </a:r>
            <a:r>
              <a:rPr sz="862" b="0" i="0" baseline="0" smtId="4294967295">
                <a:solidFill>
                  <a:srgbClr val="595E62"/>
                </a:solidFill>
                <a:latin typeface="Open Sans, Helvetica Neue, Helvetica, Arial, sans-serif"/>
              </a:rPr>
              <a:t> </a:t>
            </a:r>
          </a:p>
        </p:txBody>
      </p:sp>
      <p:pic>
        <p:nvPicPr>
          <p:cNvPr id="3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31127" y="733425"/>
            <a:ext cx="5250397" cy="3373213"/>
          </a:xfrm>
          <a:prstGeom prst="rect">
            <a:avLst/>
          </a:prstGeom>
        </p:spPr>
      </p:pic>
      <p:pic>
        <p:nvPicPr>
          <p:cNvPr id="4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74930" y="4286250"/>
            <a:ext cx="5250397" cy="3573319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63500"/>
            <a:ext cx="10972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 </a:t>
            </a:r>
            <a:r>
              <a:rPr sz="1150" b="0" i="1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  <a:t>Population étudiée : </a:t>
            </a:r>
            <a:r>
              <a:rPr sz="1150" b="1" i="1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  <a:t>Echantillon total </a:t>
            </a:r>
            <a:br>
              <a:rPr sz="1150" b="1" i="1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</a:br>
            <a:r>
              <a:rPr sz="1150" b="0" i="1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  <a:t>Taille de l'échantillon : 10 réponses</a:t>
            </a:r>
            <a:r>
              <a:rPr sz="862" b="0" i="0" baseline="0" smtId="4294967295">
                <a:solidFill>
                  <a:srgbClr val="595E62"/>
                </a:solidFill>
                <a:latin typeface="Open Sans, Helvetica Neue, Helvetica, Arial, sans-serif"/>
              </a:rPr>
              <a:t> </a:t>
            </a:r>
          </a:p>
        </p:txBody>
      </p:sp>
      <p:pic>
        <p:nvPicPr>
          <p:cNvPr id="3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281146" y="876300"/>
            <a:ext cx="5250397" cy="3373213"/>
          </a:xfrm>
          <a:prstGeom prst="rect">
            <a:avLst/>
          </a:prstGeom>
        </p:spPr>
      </p:pic>
      <p:pic>
        <p:nvPicPr>
          <p:cNvPr id="4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365601" y="4486275"/>
            <a:ext cx="10272102" cy="3373213"/>
          </a:xfrm>
          <a:prstGeom prst="rect">
            <a:avLst/>
          </a:prstGeom>
        </p:spPr>
      </p:pic>
      <p:pic>
        <p:nvPicPr>
          <p:cNvPr id="5" name="New picture"/>
          <p:cNvPicPr/>
          <p:nvPr/>
        </p:nvPicPr>
        <p:blipFill>
          <a:blip r:embed="rId4"/>
          <a:stretch>
            <a:fillRect/>
          </a:stretch>
        </p:blipFill>
        <p:spPr>
          <a:xfrm>
            <a:off x="5718493" y="876300"/>
            <a:ext cx="5250397" cy="3373213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0" y="63500"/>
            <a:ext cx="10972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 </a:t>
            </a:r>
            <a:r>
              <a:rPr sz="1150" b="0" i="1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  <a:t>Population étudiée : </a:t>
            </a:r>
            <a:r>
              <a:rPr sz="1150" b="1" i="1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  <a:t>Echantillon total </a:t>
            </a:r>
            <a:br>
              <a:rPr sz="1150" b="1" i="1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</a:br>
            <a:r>
              <a:rPr sz="1150" b="0" i="1" baseline="0" smtId="4294967295">
                <a:solidFill>
                  <a:srgbClr val="595E62"/>
                </a:solidFill>
                <a:latin typeface="Open Sans&quot;, &quot;Helvetica Neue&quot;, Helvetica, Arial, sans-serif"/>
                <a:ea typeface="Open Sans&quot;, &quot;Helvetica Neue&quot;, Helvetica, Arial, sans-serif"/>
                <a:cs typeface="Open Sans&quot;, &quot;Helvetica Neue&quot;, Helvetica, Arial, sans-serif"/>
              </a:rPr>
              <a:t>Taille de l'échantillon : 10 réponses</a:t>
            </a:r>
            <a:r>
              <a:rPr sz="862" b="0" i="0" baseline="0" smtId="4294967295">
                <a:solidFill>
                  <a:srgbClr val="595E62"/>
                </a:solidFill>
                <a:latin typeface="Open Sans, Helvetica Neue, Helvetica, Arial, sans-serif"/>
              </a:rPr>
              <a:t> </a:t>
            </a:r>
          </a:p>
        </p:txBody>
      </p:sp>
      <p:pic>
        <p:nvPicPr>
          <p:cNvPr id="3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459264" y="876300"/>
            <a:ext cx="5250397" cy="3373213"/>
          </a:xfrm>
          <a:prstGeom prst="rect">
            <a:avLst/>
          </a:prstGeom>
        </p:spPr>
      </p:pic>
      <p:pic>
        <p:nvPicPr>
          <p:cNvPr id="4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403066" y="4400550"/>
            <a:ext cx="5250397" cy="3373213"/>
          </a:xfrm>
          <a:prstGeom prst="rect">
            <a:avLst/>
          </a:prstGeom>
        </p:spPr>
      </p:pic>
      <p:pic>
        <p:nvPicPr>
          <p:cNvPr id="5" name="New picture"/>
          <p:cNvPicPr/>
          <p:nvPr/>
        </p:nvPicPr>
        <p:blipFill>
          <a:blip r:embed="rId4"/>
          <a:stretch>
            <a:fillRect/>
          </a:stretch>
        </p:blipFill>
        <p:spPr>
          <a:xfrm>
            <a:off x="5709126" y="2771775"/>
            <a:ext cx="5250397" cy="3373213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3.9600.0"/>
  <p:tag name="AS_RELEASE_DATE" val="2016.09.09"/>
  <p:tag name="AS_TITLE" val="Aspose.Slides for .NET 4.0"/>
  <p:tag name="AS_VERSION" val="16.8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</Words>
  <Application>Microsoft Office PowerPoint</Application>
  <PresentationFormat>Personnalisé</PresentationFormat>
  <Paragraphs>14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Office Theme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Gwenaelle Boucher</dc:creator>
  <cp:lastModifiedBy>Gwenaelle Boucher</cp:lastModifiedBy>
  <cp:revision>2</cp:revision>
  <cp:lastPrinted>2019-04-01T09:15:20Z</cp:lastPrinted>
  <dcterms:created xsi:type="dcterms:W3CDTF">2019-04-01T07:15:20Z</dcterms:created>
  <dcterms:modified xsi:type="dcterms:W3CDTF">2019-04-01T07:14:51Z</dcterms:modified>
</cp:coreProperties>
</file>