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8" r:id="rId1"/>
  </p:sldMasterIdLst>
  <p:notesMasterIdLst>
    <p:notesMasterId r:id="rId33"/>
  </p:notesMasterIdLst>
  <p:handoutMasterIdLst>
    <p:handoutMasterId r:id="rId34"/>
  </p:handoutMasterIdLst>
  <p:sldIdLst>
    <p:sldId id="671" r:id="rId2"/>
    <p:sldId id="746" r:id="rId3"/>
    <p:sldId id="747" r:id="rId4"/>
    <p:sldId id="752" r:id="rId5"/>
    <p:sldId id="748" r:id="rId6"/>
    <p:sldId id="669" r:id="rId7"/>
    <p:sldId id="606" r:id="rId8"/>
    <p:sldId id="737" r:id="rId9"/>
    <p:sldId id="682" r:id="rId10"/>
    <p:sldId id="684" r:id="rId11"/>
    <p:sldId id="637" r:id="rId12"/>
    <p:sldId id="670" r:id="rId13"/>
    <p:sldId id="638" r:id="rId14"/>
    <p:sldId id="675" r:id="rId15"/>
    <p:sldId id="674" r:id="rId16"/>
    <p:sldId id="641" r:id="rId17"/>
    <p:sldId id="734" r:id="rId18"/>
    <p:sldId id="646" r:id="rId19"/>
    <p:sldId id="738" r:id="rId20"/>
    <p:sldId id="724" r:id="rId21"/>
    <p:sldId id="760" r:id="rId22"/>
    <p:sldId id="758" r:id="rId23"/>
    <p:sldId id="763" r:id="rId24"/>
    <p:sldId id="640" r:id="rId25"/>
    <p:sldId id="757" r:id="rId26"/>
    <p:sldId id="658" r:id="rId27"/>
    <p:sldId id="741" r:id="rId28"/>
    <p:sldId id="740" r:id="rId29"/>
    <p:sldId id="742" r:id="rId30"/>
    <p:sldId id="762" r:id="rId31"/>
    <p:sldId id="761" r:id="rId32"/>
  </p:sldIdLst>
  <p:sldSz cx="9144000" cy="6858000" type="screen4x3"/>
  <p:notesSz cx="6645275" cy="9775825"/>
  <p:custDataLst>
    <p:tags r:id="rId35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7EA2D1"/>
    <a:srgbClr val="485384"/>
    <a:srgbClr val="4C4D80"/>
    <a:srgbClr val="99CCFF"/>
    <a:srgbClr val="524F7D"/>
    <a:srgbClr val="333399"/>
    <a:srgbClr val="51B3C6"/>
    <a:srgbClr val="CCE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258" autoAdjust="0"/>
  </p:normalViewPr>
  <p:slideViewPr>
    <p:cSldViewPr snapToGrid="0" showGuides="1">
      <p:cViewPr>
        <p:scale>
          <a:sx n="125" d="100"/>
          <a:sy n="125" d="100"/>
        </p:scale>
        <p:origin x="-1230" y="-24"/>
      </p:cViewPr>
      <p:guideLst>
        <p:guide orient="horz" pos="4319"/>
        <p:guide orient="horz" pos="997"/>
        <p:guide pos="8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-3930" y="-96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image" Target="../media/image121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84695-8847-4456-A245-75B1BB763DA0}" type="doc">
      <dgm:prSet loTypeId="urn:microsoft.com/office/officeart/2008/layout/CircleAccentTimeline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F97DC3D-F0DB-4EF0-BD52-D3295B87DA80}">
      <dgm:prSet phldrT="[Texte]"/>
      <dgm:spPr/>
      <dgm:t>
        <a:bodyPr/>
        <a:lstStyle/>
        <a:p>
          <a:r>
            <a:rPr lang="fr-FR" dirty="0" smtClean="0"/>
            <a:t>Offre de formation</a:t>
          </a:r>
          <a:endParaRPr lang="fr-FR" dirty="0"/>
        </a:p>
      </dgm:t>
    </dgm:pt>
    <dgm:pt modelId="{BA3AA5B5-EFC4-483C-8D17-A27258B8F8D5}" type="parTrans" cxnId="{BD7C10A3-DB81-4487-8179-A7803D87D214}">
      <dgm:prSet/>
      <dgm:spPr/>
      <dgm:t>
        <a:bodyPr/>
        <a:lstStyle/>
        <a:p>
          <a:endParaRPr lang="fr-FR"/>
        </a:p>
      </dgm:t>
    </dgm:pt>
    <dgm:pt modelId="{179DF939-FD2E-4DE3-A7BD-04304C26D74F}" type="sibTrans" cxnId="{BD7C10A3-DB81-4487-8179-A7803D87D214}">
      <dgm:prSet/>
      <dgm:spPr/>
      <dgm:t>
        <a:bodyPr/>
        <a:lstStyle/>
        <a:p>
          <a:endParaRPr lang="fr-FR"/>
        </a:p>
      </dgm:t>
    </dgm:pt>
    <dgm:pt modelId="{B8AEA498-3040-407F-9973-84DED2112C96}">
      <dgm:prSet phldrT="[Texte]"/>
      <dgm:spPr/>
      <dgm:t>
        <a:bodyPr/>
        <a:lstStyle/>
        <a:p>
          <a:r>
            <a:rPr lang="fr-FR" dirty="0" smtClean="0"/>
            <a:t>Certifications</a:t>
          </a:r>
          <a:endParaRPr lang="fr-FR" dirty="0"/>
        </a:p>
      </dgm:t>
    </dgm:pt>
    <dgm:pt modelId="{0C878A39-34F3-441B-AFF2-F8F53521E3B9}" type="parTrans" cxnId="{6D7A66BB-70A0-4EDD-B013-A1C3F9D45F27}">
      <dgm:prSet/>
      <dgm:spPr/>
      <dgm:t>
        <a:bodyPr/>
        <a:lstStyle/>
        <a:p>
          <a:endParaRPr lang="fr-FR"/>
        </a:p>
      </dgm:t>
    </dgm:pt>
    <dgm:pt modelId="{F07CEB22-BD19-4497-9813-84B1038823F0}" type="sibTrans" cxnId="{6D7A66BB-70A0-4EDD-B013-A1C3F9D45F27}">
      <dgm:prSet/>
      <dgm:spPr/>
      <dgm:t>
        <a:bodyPr/>
        <a:lstStyle/>
        <a:p>
          <a:endParaRPr lang="fr-FR"/>
        </a:p>
      </dgm:t>
    </dgm:pt>
    <dgm:pt modelId="{81352E35-E942-4261-814C-9707ED0E04C1}">
      <dgm:prSet phldrT="[Texte]"/>
      <dgm:spPr/>
      <dgm:t>
        <a:bodyPr/>
        <a:lstStyle/>
        <a:p>
          <a:r>
            <a:rPr lang="fr-FR" dirty="0" smtClean="0">
              <a:solidFill>
                <a:srgbClr val="002060"/>
              </a:solidFill>
            </a:rPr>
            <a:t>Note d’orientation</a:t>
          </a:r>
          <a:endParaRPr lang="fr-FR" dirty="0">
            <a:solidFill>
              <a:srgbClr val="002060"/>
            </a:solidFill>
          </a:endParaRPr>
        </a:p>
      </dgm:t>
    </dgm:pt>
    <dgm:pt modelId="{F7687C08-D44C-437D-8DD9-A9D7EF38B254}" type="parTrans" cxnId="{462BC78F-A045-485C-BDE6-6C040B2C7CA3}">
      <dgm:prSet/>
      <dgm:spPr/>
      <dgm:t>
        <a:bodyPr/>
        <a:lstStyle/>
        <a:p>
          <a:endParaRPr lang="fr-FR"/>
        </a:p>
      </dgm:t>
    </dgm:pt>
    <dgm:pt modelId="{D611F762-4B99-495E-811F-954FF03C301A}" type="sibTrans" cxnId="{462BC78F-A045-485C-BDE6-6C040B2C7CA3}">
      <dgm:prSet/>
      <dgm:spPr/>
      <dgm:t>
        <a:bodyPr/>
        <a:lstStyle/>
        <a:p>
          <a:endParaRPr lang="fr-FR"/>
        </a:p>
      </dgm:t>
    </dgm:pt>
    <dgm:pt modelId="{11F8B15D-55D2-44A4-A7B2-ED3142AD51B9}">
      <dgm:prSet phldrT="[Texte]"/>
      <dgm:spPr/>
      <dgm:t>
        <a:bodyPr/>
        <a:lstStyle/>
        <a:p>
          <a:r>
            <a:rPr lang="fr-FR" dirty="0" smtClean="0"/>
            <a:t>Fiches de postes cibles</a:t>
          </a:r>
          <a:endParaRPr lang="fr-FR" dirty="0"/>
        </a:p>
      </dgm:t>
    </dgm:pt>
    <dgm:pt modelId="{5847F95F-1A62-46E6-ADC5-3EE5ED358142}" type="parTrans" cxnId="{5811D188-8388-4F28-AA5B-D27DFC9912CA}">
      <dgm:prSet/>
      <dgm:spPr/>
      <dgm:t>
        <a:bodyPr/>
        <a:lstStyle/>
        <a:p>
          <a:endParaRPr lang="fr-FR"/>
        </a:p>
      </dgm:t>
    </dgm:pt>
    <dgm:pt modelId="{CC9E96A4-B8F1-469D-A1AC-1357723ADA81}" type="sibTrans" cxnId="{5811D188-8388-4F28-AA5B-D27DFC9912CA}">
      <dgm:prSet/>
      <dgm:spPr/>
      <dgm:t>
        <a:bodyPr/>
        <a:lstStyle/>
        <a:p>
          <a:endParaRPr lang="fr-FR"/>
        </a:p>
      </dgm:t>
    </dgm:pt>
    <dgm:pt modelId="{29EDFD03-5790-4A99-89FD-3FD9727263D1}">
      <dgm:prSet phldrT="[Texte]" custT="1"/>
      <dgm:spPr/>
      <dgm:t>
        <a:bodyPr/>
        <a:lstStyle/>
        <a:p>
          <a:r>
            <a:rPr lang="fr-FR" sz="1300" dirty="0" smtClean="0">
              <a:solidFill>
                <a:srgbClr val="002060"/>
              </a:solidFill>
            </a:rPr>
            <a:t>Compétences </a:t>
          </a:r>
          <a:endParaRPr lang="fr-FR" sz="1300" dirty="0">
            <a:solidFill>
              <a:srgbClr val="002060"/>
            </a:solidFill>
          </a:endParaRPr>
        </a:p>
      </dgm:t>
    </dgm:pt>
    <dgm:pt modelId="{33051C07-DF28-4219-AF9F-EA7A850DB510}" type="parTrans" cxnId="{9A2EDD46-958A-471B-A0FB-D70A12D66A08}">
      <dgm:prSet/>
      <dgm:spPr/>
      <dgm:t>
        <a:bodyPr/>
        <a:lstStyle/>
        <a:p>
          <a:endParaRPr lang="fr-FR"/>
        </a:p>
      </dgm:t>
    </dgm:pt>
    <dgm:pt modelId="{5AB116CA-D341-4D3D-8E30-92341F81BFA5}" type="sibTrans" cxnId="{9A2EDD46-958A-471B-A0FB-D70A12D66A08}">
      <dgm:prSet/>
      <dgm:spPr/>
      <dgm:t>
        <a:bodyPr/>
        <a:lstStyle/>
        <a:p>
          <a:endParaRPr lang="fr-FR"/>
        </a:p>
      </dgm:t>
    </dgm:pt>
    <dgm:pt modelId="{949324B5-8E1B-4D1A-AD03-1704116EB872}">
      <dgm:prSet phldrT="[Texte]"/>
      <dgm:spPr/>
      <dgm:t>
        <a:bodyPr/>
        <a:lstStyle/>
        <a:p>
          <a:r>
            <a:rPr lang="fr-FR" dirty="0" smtClean="0"/>
            <a:t>Tri de cartes compétences</a:t>
          </a:r>
          <a:endParaRPr lang="fr-FR" dirty="0"/>
        </a:p>
      </dgm:t>
    </dgm:pt>
    <dgm:pt modelId="{FFAA5C2A-86E5-4CE5-83D2-E04567C92BF3}" type="parTrans" cxnId="{38CFDFAF-B5BE-4B30-9ED8-2237FCF73092}">
      <dgm:prSet/>
      <dgm:spPr/>
      <dgm:t>
        <a:bodyPr/>
        <a:lstStyle/>
        <a:p>
          <a:endParaRPr lang="fr-FR"/>
        </a:p>
      </dgm:t>
    </dgm:pt>
    <dgm:pt modelId="{14975A2D-20DA-4CF9-A79A-ABF26A2606D6}" type="sibTrans" cxnId="{38CFDFAF-B5BE-4B30-9ED8-2237FCF73092}">
      <dgm:prSet/>
      <dgm:spPr/>
      <dgm:t>
        <a:bodyPr/>
        <a:lstStyle/>
        <a:p>
          <a:endParaRPr lang="fr-FR"/>
        </a:p>
      </dgm:t>
    </dgm:pt>
    <dgm:pt modelId="{6CB523F5-B0FB-4D02-8306-544B5DA2DB11}">
      <dgm:prSet phldrT="[Texte]"/>
      <dgm:spPr/>
      <dgm:t>
        <a:bodyPr/>
        <a:lstStyle/>
        <a:p>
          <a:r>
            <a:rPr lang="fr-FR" dirty="0" smtClean="0"/>
            <a:t>École de reconversion</a:t>
          </a:r>
          <a:endParaRPr lang="fr-FR" dirty="0"/>
        </a:p>
      </dgm:t>
    </dgm:pt>
    <dgm:pt modelId="{998350D2-7183-464D-9FBA-DEE711C59CE2}" type="parTrans" cxnId="{1B2F81C4-24AB-4EA8-B6D4-B79D8BAE04A6}">
      <dgm:prSet/>
      <dgm:spPr/>
      <dgm:t>
        <a:bodyPr/>
        <a:lstStyle/>
        <a:p>
          <a:endParaRPr lang="fr-FR"/>
        </a:p>
      </dgm:t>
    </dgm:pt>
    <dgm:pt modelId="{A212CD97-DD5A-4F76-A2BD-31B4A0E6CA91}" type="sibTrans" cxnId="{1B2F81C4-24AB-4EA8-B6D4-B79D8BAE04A6}">
      <dgm:prSet/>
      <dgm:spPr/>
      <dgm:t>
        <a:bodyPr/>
        <a:lstStyle/>
        <a:p>
          <a:endParaRPr lang="fr-FR"/>
        </a:p>
      </dgm:t>
    </dgm:pt>
    <dgm:pt modelId="{240B0265-D5BE-48E7-B45B-A506CB2CF707}">
      <dgm:prSet phldrT="[Texte]"/>
      <dgm:spPr/>
      <dgm:t>
        <a:bodyPr/>
        <a:lstStyle/>
        <a:p>
          <a:r>
            <a:rPr lang="fr-FR" smtClean="0"/>
            <a:t>Gestion des potentiels</a:t>
          </a:r>
          <a:endParaRPr lang="fr-FR" dirty="0"/>
        </a:p>
      </dgm:t>
    </dgm:pt>
    <dgm:pt modelId="{CF483CC1-81A3-4EE6-8CB8-23BD344EF6FB}" type="parTrans" cxnId="{3B687F1C-E492-4461-AACE-0C30267B6E76}">
      <dgm:prSet/>
      <dgm:spPr/>
      <dgm:t>
        <a:bodyPr/>
        <a:lstStyle/>
        <a:p>
          <a:endParaRPr lang="fr-FR"/>
        </a:p>
      </dgm:t>
    </dgm:pt>
    <dgm:pt modelId="{972AF145-E69C-43E6-9277-9C37A58C9079}" type="sibTrans" cxnId="{3B687F1C-E492-4461-AACE-0C30267B6E76}">
      <dgm:prSet/>
      <dgm:spPr/>
      <dgm:t>
        <a:bodyPr/>
        <a:lstStyle/>
        <a:p>
          <a:endParaRPr lang="fr-FR"/>
        </a:p>
      </dgm:t>
    </dgm:pt>
    <dgm:pt modelId="{12D0ACAC-9F82-4F01-8115-9F396DD3AAB0}">
      <dgm:prSet phldrT="[Texte]"/>
      <dgm:spPr/>
      <dgm:t>
        <a:bodyPr/>
        <a:lstStyle/>
        <a:p>
          <a:r>
            <a:rPr lang="fr-FR" dirty="0" smtClean="0"/>
            <a:t>Structuration en communauté</a:t>
          </a:r>
          <a:endParaRPr lang="fr-FR" dirty="0"/>
        </a:p>
      </dgm:t>
    </dgm:pt>
    <dgm:pt modelId="{A71D2055-EFBB-4B9D-AF3D-690465D1064F}" type="parTrans" cxnId="{610C6076-687F-4700-9861-6F98E3E9B9BD}">
      <dgm:prSet/>
      <dgm:spPr/>
      <dgm:t>
        <a:bodyPr/>
        <a:lstStyle/>
        <a:p>
          <a:endParaRPr lang="fr-FR"/>
        </a:p>
      </dgm:t>
    </dgm:pt>
    <dgm:pt modelId="{9A9A2DBC-4951-4D1D-B545-72281DBE7C66}" type="sibTrans" cxnId="{610C6076-687F-4700-9861-6F98E3E9B9BD}">
      <dgm:prSet/>
      <dgm:spPr/>
      <dgm:t>
        <a:bodyPr/>
        <a:lstStyle/>
        <a:p>
          <a:endParaRPr lang="fr-FR"/>
        </a:p>
      </dgm:t>
    </dgm:pt>
    <dgm:pt modelId="{9236181D-D2BB-4AA6-9D84-F0D404F64AD5}">
      <dgm:prSet phldrT="[Texte]"/>
      <dgm:spPr/>
      <dgm:t>
        <a:bodyPr/>
        <a:lstStyle/>
        <a:p>
          <a:r>
            <a:rPr lang="fr-FR" dirty="0" err="1" smtClean="0"/>
            <a:t>Missionnements</a:t>
          </a:r>
          <a:endParaRPr lang="fr-FR" dirty="0"/>
        </a:p>
      </dgm:t>
    </dgm:pt>
    <dgm:pt modelId="{33AB9C0F-BA9F-425A-AF07-3A020CCC0378}" type="parTrans" cxnId="{13B8EA5B-9FE7-4E75-B0B3-13F4F752E3B2}">
      <dgm:prSet/>
      <dgm:spPr/>
      <dgm:t>
        <a:bodyPr/>
        <a:lstStyle/>
        <a:p>
          <a:endParaRPr lang="fr-FR"/>
        </a:p>
      </dgm:t>
    </dgm:pt>
    <dgm:pt modelId="{72724B3A-CDE5-46F5-91C4-325F5AB995D4}" type="sibTrans" cxnId="{13B8EA5B-9FE7-4E75-B0B3-13F4F752E3B2}">
      <dgm:prSet/>
      <dgm:spPr/>
      <dgm:t>
        <a:bodyPr/>
        <a:lstStyle/>
        <a:p>
          <a:endParaRPr lang="fr-FR"/>
        </a:p>
      </dgm:t>
    </dgm:pt>
    <dgm:pt modelId="{DF9FA993-873F-4F7A-9139-23A8E2A8EF2B}">
      <dgm:prSet phldrT="[Texte]"/>
      <dgm:spPr/>
      <dgm:t>
        <a:bodyPr/>
        <a:lstStyle/>
        <a:p>
          <a:r>
            <a:rPr lang="fr-FR" dirty="0" smtClean="0"/>
            <a:t>Analyse des tendances du marché</a:t>
          </a:r>
          <a:endParaRPr lang="fr-FR" dirty="0"/>
        </a:p>
      </dgm:t>
    </dgm:pt>
    <dgm:pt modelId="{DCF0E743-4DFD-4134-AB1E-5A53E1B64F87}" type="parTrans" cxnId="{9880DD39-B02A-4AAE-87BF-55251F7A459D}">
      <dgm:prSet/>
      <dgm:spPr/>
      <dgm:t>
        <a:bodyPr/>
        <a:lstStyle/>
        <a:p>
          <a:endParaRPr lang="fr-FR"/>
        </a:p>
      </dgm:t>
    </dgm:pt>
    <dgm:pt modelId="{FFB08261-3CD5-4F6D-8AF8-E813C0EF2467}" type="sibTrans" cxnId="{9880DD39-B02A-4AAE-87BF-55251F7A459D}">
      <dgm:prSet/>
      <dgm:spPr/>
      <dgm:t>
        <a:bodyPr/>
        <a:lstStyle/>
        <a:p>
          <a:endParaRPr lang="fr-FR"/>
        </a:p>
      </dgm:t>
    </dgm:pt>
    <dgm:pt modelId="{CA9C1F95-E866-4579-841C-23D2D3571879}">
      <dgm:prSet phldrT="[Texte]"/>
      <dgm:spPr/>
      <dgm:t>
        <a:bodyPr/>
        <a:lstStyle/>
        <a:p>
          <a:r>
            <a:rPr lang="fr-FR" dirty="0" smtClean="0"/>
            <a:t>Analyse des écarts</a:t>
          </a:r>
          <a:endParaRPr lang="fr-FR" dirty="0"/>
        </a:p>
      </dgm:t>
    </dgm:pt>
    <dgm:pt modelId="{BDF9ADAE-01A3-428F-B99B-E607A249B933}" type="parTrans" cxnId="{F766380C-0B79-494E-B8B1-477B803B9F58}">
      <dgm:prSet/>
      <dgm:spPr/>
      <dgm:t>
        <a:bodyPr/>
        <a:lstStyle/>
        <a:p>
          <a:endParaRPr lang="fr-FR"/>
        </a:p>
      </dgm:t>
    </dgm:pt>
    <dgm:pt modelId="{2B5735A7-CF2B-4F13-834A-071223E8CACF}" type="sibTrans" cxnId="{F766380C-0B79-494E-B8B1-477B803B9F58}">
      <dgm:prSet/>
      <dgm:spPr/>
      <dgm:t>
        <a:bodyPr/>
        <a:lstStyle/>
        <a:p>
          <a:endParaRPr lang="fr-FR"/>
        </a:p>
      </dgm:t>
    </dgm:pt>
    <dgm:pt modelId="{B89A71CB-543F-44F5-8377-2A12594977C2}">
      <dgm:prSet phldrT="[Texte]"/>
      <dgm:spPr/>
      <dgm:t>
        <a:bodyPr/>
        <a:lstStyle/>
        <a:p>
          <a:r>
            <a:rPr lang="fr-FR" dirty="0" smtClean="0"/>
            <a:t>Aires de mobilité</a:t>
          </a:r>
          <a:endParaRPr lang="fr-FR" dirty="0"/>
        </a:p>
      </dgm:t>
    </dgm:pt>
    <dgm:pt modelId="{864CB5BE-9AEA-427F-834D-B0AEBB8CEF71}" type="parTrans" cxnId="{6E171103-CBEA-4CB0-A909-AF885D69A6A0}">
      <dgm:prSet/>
      <dgm:spPr/>
      <dgm:t>
        <a:bodyPr/>
        <a:lstStyle/>
        <a:p>
          <a:endParaRPr lang="fr-FR"/>
        </a:p>
      </dgm:t>
    </dgm:pt>
    <dgm:pt modelId="{FCF1A1CA-562F-417A-B168-D7C7914958FB}" type="sibTrans" cxnId="{6E171103-CBEA-4CB0-A909-AF885D69A6A0}">
      <dgm:prSet/>
      <dgm:spPr/>
      <dgm:t>
        <a:bodyPr/>
        <a:lstStyle/>
        <a:p>
          <a:endParaRPr lang="fr-FR"/>
        </a:p>
      </dgm:t>
    </dgm:pt>
    <dgm:pt modelId="{64F1ACA4-1C84-49A0-B367-4D1811B566C8}" type="pres">
      <dgm:prSet presAssocID="{68384695-8847-4456-A245-75B1BB763DA0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AC316077-C6A5-4C9E-ACCC-2ED46DCB1909}" type="pres">
      <dgm:prSet presAssocID="{8F97DC3D-F0DB-4EF0-BD52-D3295B87DA80}" presName="parComposite" presStyleCnt="0"/>
      <dgm:spPr/>
    </dgm:pt>
    <dgm:pt modelId="{996EC540-D8AE-4A9D-B74C-165C23B5A1DA}" type="pres">
      <dgm:prSet presAssocID="{8F97DC3D-F0DB-4EF0-BD52-D3295B87DA80}" presName="parBigCircle" presStyleLbl="node0" presStyleIdx="0" presStyleCnt="6"/>
      <dgm:spPr/>
    </dgm:pt>
    <dgm:pt modelId="{F9C0624E-76E7-4997-B1BA-7A9C20546E10}" type="pres">
      <dgm:prSet presAssocID="{8F97DC3D-F0DB-4EF0-BD52-D3295B87DA80}" presName="parTx" presStyleLbl="revTx" presStyleIdx="0" presStyleCnt="20"/>
      <dgm:spPr/>
      <dgm:t>
        <a:bodyPr/>
        <a:lstStyle/>
        <a:p>
          <a:endParaRPr lang="fr-FR"/>
        </a:p>
      </dgm:t>
    </dgm:pt>
    <dgm:pt modelId="{5619329B-EEF7-4B0C-8E9C-29886104DF2A}" type="pres">
      <dgm:prSet presAssocID="{8F97DC3D-F0DB-4EF0-BD52-D3295B87DA80}" presName="bSpace" presStyleCnt="0"/>
      <dgm:spPr/>
    </dgm:pt>
    <dgm:pt modelId="{02C55049-EABE-47A4-A707-6E0D88C5F93A}" type="pres">
      <dgm:prSet presAssocID="{8F97DC3D-F0DB-4EF0-BD52-D3295B87DA80}" presName="parBackupNorm" presStyleCnt="0"/>
      <dgm:spPr/>
    </dgm:pt>
    <dgm:pt modelId="{5A804E33-B6FB-46F8-9C7E-65E1703F146C}" type="pres">
      <dgm:prSet presAssocID="{179DF939-FD2E-4DE3-A7BD-04304C26D74F}" presName="parSpace" presStyleCnt="0"/>
      <dgm:spPr/>
    </dgm:pt>
    <dgm:pt modelId="{28A4E56B-8EFA-454D-88B3-1859202D00B0}" type="pres">
      <dgm:prSet presAssocID="{B8AEA498-3040-407F-9973-84DED2112C96}" presName="desBackupLeftNorm" presStyleCnt="0"/>
      <dgm:spPr/>
    </dgm:pt>
    <dgm:pt modelId="{5B66ED55-3E17-4130-A93D-7E8A855E7AA2}" type="pres">
      <dgm:prSet presAssocID="{B8AEA498-3040-407F-9973-84DED2112C96}" presName="desComposite" presStyleCnt="0"/>
      <dgm:spPr/>
    </dgm:pt>
    <dgm:pt modelId="{6C0052DE-8038-45B7-B2D2-0BB6C244C30F}" type="pres">
      <dgm:prSet presAssocID="{B8AEA498-3040-407F-9973-84DED2112C96}" presName="desCircle" presStyleLbl="node1" presStyleIdx="0" presStyleCnt="7"/>
      <dgm:spPr/>
    </dgm:pt>
    <dgm:pt modelId="{548E6BE0-A574-4BBB-9AD7-644427B62C4C}" type="pres">
      <dgm:prSet presAssocID="{B8AEA498-3040-407F-9973-84DED2112C96}" presName="chTx" presStyleLbl="revTx" presStyleIdx="1" presStyleCnt="20"/>
      <dgm:spPr/>
      <dgm:t>
        <a:bodyPr/>
        <a:lstStyle/>
        <a:p>
          <a:endParaRPr lang="fr-FR"/>
        </a:p>
      </dgm:t>
    </dgm:pt>
    <dgm:pt modelId="{AC1739E9-4A02-4364-B189-9159565CB0F6}" type="pres">
      <dgm:prSet presAssocID="{B8AEA498-3040-407F-9973-84DED2112C96}" presName="desTx" presStyleLbl="revTx" presStyleIdx="2" presStyleCnt="20">
        <dgm:presLayoutVars>
          <dgm:bulletEnabled val="1"/>
        </dgm:presLayoutVars>
      </dgm:prSet>
      <dgm:spPr/>
    </dgm:pt>
    <dgm:pt modelId="{23DFF2A6-46C7-4669-AF74-4EBBF73F19C4}" type="pres">
      <dgm:prSet presAssocID="{B8AEA498-3040-407F-9973-84DED2112C96}" presName="desBackupRightNorm" presStyleCnt="0"/>
      <dgm:spPr/>
    </dgm:pt>
    <dgm:pt modelId="{CB43136A-0CF2-45BF-9351-E425B57ED398}" type="pres">
      <dgm:prSet presAssocID="{F07CEB22-BD19-4497-9813-84B1038823F0}" presName="desSpace" presStyleCnt="0"/>
      <dgm:spPr/>
    </dgm:pt>
    <dgm:pt modelId="{FA7F0C26-8F1B-42DF-943B-0E2FFD064413}" type="pres">
      <dgm:prSet presAssocID="{12D0ACAC-9F82-4F01-8115-9F396DD3AAB0}" presName="parComposite" presStyleCnt="0"/>
      <dgm:spPr/>
    </dgm:pt>
    <dgm:pt modelId="{102BF28D-B024-4BF3-BA77-69EA25F0E261}" type="pres">
      <dgm:prSet presAssocID="{12D0ACAC-9F82-4F01-8115-9F396DD3AAB0}" presName="parBigCircle" presStyleLbl="node0" presStyleIdx="1" presStyleCnt="6"/>
      <dgm:spPr/>
    </dgm:pt>
    <dgm:pt modelId="{EDAEB9D9-1215-4008-969D-7759032B7D8D}" type="pres">
      <dgm:prSet presAssocID="{12D0ACAC-9F82-4F01-8115-9F396DD3AAB0}" presName="parTx" presStyleLbl="revTx" presStyleIdx="3" presStyleCnt="20"/>
      <dgm:spPr/>
      <dgm:t>
        <a:bodyPr/>
        <a:lstStyle/>
        <a:p>
          <a:endParaRPr lang="fr-FR"/>
        </a:p>
      </dgm:t>
    </dgm:pt>
    <dgm:pt modelId="{7C7489CD-ECAC-431E-8411-A52BD6841F08}" type="pres">
      <dgm:prSet presAssocID="{12D0ACAC-9F82-4F01-8115-9F396DD3AAB0}" presName="bSpace" presStyleCnt="0"/>
      <dgm:spPr/>
    </dgm:pt>
    <dgm:pt modelId="{459B2B3A-0055-4E44-A974-B7AE7177DAA6}" type="pres">
      <dgm:prSet presAssocID="{12D0ACAC-9F82-4F01-8115-9F396DD3AAB0}" presName="parBackupNorm" presStyleCnt="0"/>
      <dgm:spPr/>
    </dgm:pt>
    <dgm:pt modelId="{0D12B47E-2DDD-422A-BFEC-0032DC8878F3}" type="pres">
      <dgm:prSet presAssocID="{9A9A2DBC-4951-4D1D-B545-72281DBE7C66}" presName="parSpace" presStyleCnt="0"/>
      <dgm:spPr/>
    </dgm:pt>
    <dgm:pt modelId="{59A059D4-6B8C-49AC-BC6F-26FC9EB849F5}" type="pres">
      <dgm:prSet presAssocID="{DF9FA993-873F-4F7A-9139-23A8E2A8EF2B}" presName="desBackupLeftNorm" presStyleCnt="0"/>
      <dgm:spPr/>
    </dgm:pt>
    <dgm:pt modelId="{F1E14E79-E31F-43A3-920E-CE2B3C83480F}" type="pres">
      <dgm:prSet presAssocID="{DF9FA993-873F-4F7A-9139-23A8E2A8EF2B}" presName="desComposite" presStyleCnt="0"/>
      <dgm:spPr/>
    </dgm:pt>
    <dgm:pt modelId="{AA5553C7-EEE9-420B-BC58-13FA9A7D00E5}" type="pres">
      <dgm:prSet presAssocID="{DF9FA993-873F-4F7A-9139-23A8E2A8EF2B}" presName="desCircle" presStyleLbl="node1" presStyleIdx="1" presStyleCnt="7"/>
      <dgm:spPr/>
    </dgm:pt>
    <dgm:pt modelId="{0FAF587B-CCDC-4C2B-B4BC-248F7378DA66}" type="pres">
      <dgm:prSet presAssocID="{DF9FA993-873F-4F7A-9139-23A8E2A8EF2B}" presName="chTx" presStyleLbl="revTx" presStyleIdx="4" presStyleCnt="20"/>
      <dgm:spPr/>
      <dgm:t>
        <a:bodyPr/>
        <a:lstStyle/>
        <a:p>
          <a:endParaRPr lang="fr-FR"/>
        </a:p>
      </dgm:t>
    </dgm:pt>
    <dgm:pt modelId="{E2B48FC3-0B9A-49C3-9544-7CD4D522BD95}" type="pres">
      <dgm:prSet presAssocID="{DF9FA993-873F-4F7A-9139-23A8E2A8EF2B}" presName="desTx" presStyleLbl="revTx" presStyleIdx="5" presStyleCnt="20">
        <dgm:presLayoutVars>
          <dgm:bulletEnabled val="1"/>
        </dgm:presLayoutVars>
      </dgm:prSet>
      <dgm:spPr/>
    </dgm:pt>
    <dgm:pt modelId="{4EA4902E-E729-419D-BB94-C44D605C3523}" type="pres">
      <dgm:prSet presAssocID="{DF9FA993-873F-4F7A-9139-23A8E2A8EF2B}" presName="desBackupRightNorm" presStyleCnt="0"/>
      <dgm:spPr/>
    </dgm:pt>
    <dgm:pt modelId="{5FD372FE-1AFF-4CBB-9DF8-BDAEB835487C}" type="pres">
      <dgm:prSet presAssocID="{FFB08261-3CD5-4F6D-8AF8-E813C0EF2467}" presName="desSpace" presStyleCnt="0"/>
      <dgm:spPr/>
    </dgm:pt>
    <dgm:pt modelId="{0544B1DB-3174-483F-A971-AB9B2B6E21C3}" type="pres">
      <dgm:prSet presAssocID="{81352E35-E942-4261-814C-9707ED0E04C1}" presName="parComposite" presStyleCnt="0"/>
      <dgm:spPr/>
    </dgm:pt>
    <dgm:pt modelId="{FBE65130-4C26-4454-B66E-4B170EF00DE2}" type="pres">
      <dgm:prSet presAssocID="{81352E35-E942-4261-814C-9707ED0E04C1}" presName="parBigCircle" presStyleLbl="node0" presStyleIdx="2" presStyleCnt="6"/>
      <dgm:spPr>
        <a:solidFill>
          <a:schemeClr val="accent2"/>
        </a:solidFill>
      </dgm:spPr>
    </dgm:pt>
    <dgm:pt modelId="{40B8278C-4361-4087-A3B3-0559955AB5FE}" type="pres">
      <dgm:prSet presAssocID="{81352E35-E942-4261-814C-9707ED0E04C1}" presName="parTx" presStyleLbl="revTx" presStyleIdx="6" presStyleCnt="20"/>
      <dgm:spPr/>
      <dgm:t>
        <a:bodyPr/>
        <a:lstStyle/>
        <a:p>
          <a:endParaRPr lang="fr-FR"/>
        </a:p>
      </dgm:t>
    </dgm:pt>
    <dgm:pt modelId="{9D60685F-07D4-4D19-B588-C9E210456839}" type="pres">
      <dgm:prSet presAssocID="{81352E35-E942-4261-814C-9707ED0E04C1}" presName="bSpace" presStyleCnt="0"/>
      <dgm:spPr/>
    </dgm:pt>
    <dgm:pt modelId="{88AF9683-D50D-4F92-B5A1-CE356C84ECFE}" type="pres">
      <dgm:prSet presAssocID="{81352E35-E942-4261-814C-9707ED0E04C1}" presName="parBackupNorm" presStyleCnt="0"/>
      <dgm:spPr/>
    </dgm:pt>
    <dgm:pt modelId="{E34096A3-73E7-4770-BE48-18908143B387}" type="pres">
      <dgm:prSet presAssocID="{D611F762-4B99-495E-811F-954FF03C301A}" presName="parSpace" presStyleCnt="0"/>
      <dgm:spPr/>
    </dgm:pt>
    <dgm:pt modelId="{82C7A348-F805-4F34-B582-B3FD5D34A927}" type="pres">
      <dgm:prSet presAssocID="{11F8B15D-55D2-44A4-A7B2-ED3142AD51B9}" presName="desBackupLeftNorm" presStyleCnt="0"/>
      <dgm:spPr/>
    </dgm:pt>
    <dgm:pt modelId="{57126BF4-2F59-4246-8F01-B7522631CD55}" type="pres">
      <dgm:prSet presAssocID="{11F8B15D-55D2-44A4-A7B2-ED3142AD51B9}" presName="desComposite" presStyleCnt="0"/>
      <dgm:spPr/>
    </dgm:pt>
    <dgm:pt modelId="{94A3BB15-3718-4008-AE1A-A8C3189E3416}" type="pres">
      <dgm:prSet presAssocID="{11F8B15D-55D2-44A4-A7B2-ED3142AD51B9}" presName="desCircle" presStyleLbl="node1" presStyleIdx="2" presStyleCnt="7"/>
      <dgm:spPr/>
    </dgm:pt>
    <dgm:pt modelId="{2ED44D28-4826-479A-9F52-EC5D29A1C71F}" type="pres">
      <dgm:prSet presAssocID="{11F8B15D-55D2-44A4-A7B2-ED3142AD51B9}" presName="chTx" presStyleLbl="revTx" presStyleIdx="7" presStyleCnt="20"/>
      <dgm:spPr/>
      <dgm:t>
        <a:bodyPr/>
        <a:lstStyle/>
        <a:p>
          <a:endParaRPr lang="fr-FR"/>
        </a:p>
      </dgm:t>
    </dgm:pt>
    <dgm:pt modelId="{127B7471-3C49-4B32-BEDC-1DFD85E8485D}" type="pres">
      <dgm:prSet presAssocID="{11F8B15D-55D2-44A4-A7B2-ED3142AD51B9}" presName="desTx" presStyleLbl="revTx" presStyleIdx="8" presStyleCnt="20">
        <dgm:presLayoutVars>
          <dgm:bulletEnabled val="1"/>
        </dgm:presLayoutVars>
      </dgm:prSet>
      <dgm:spPr/>
    </dgm:pt>
    <dgm:pt modelId="{598528A6-D8F1-480D-9AE9-99C5E9318DA5}" type="pres">
      <dgm:prSet presAssocID="{11F8B15D-55D2-44A4-A7B2-ED3142AD51B9}" presName="desBackupRightNorm" presStyleCnt="0"/>
      <dgm:spPr/>
    </dgm:pt>
    <dgm:pt modelId="{F5696947-E96E-49C6-887A-C54BDDCEDE89}" type="pres">
      <dgm:prSet presAssocID="{CC9E96A4-B8F1-469D-A1AC-1357723ADA81}" presName="desSpace" presStyleCnt="0"/>
      <dgm:spPr/>
    </dgm:pt>
    <dgm:pt modelId="{D815B766-0E3D-4D8E-8EA5-A35EAF0A8343}" type="pres">
      <dgm:prSet presAssocID="{CA9C1F95-E866-4579-841C-23D2D3571879}" presName="desBackupLeftNorm" presStyleCnt="0"/>
      <dgm:spPr/>
    </dgm:pt>
    <dgm:pt modelId="{0031E95E-D557-465F-8D88-ECB604A494AD}" type="pres">
      <dgm:prSet presAssocID="{CA9C1F95-E866-4579-841C-23D2D3571879}" presName="desComposite" presStyleCnt="0"/>
      <dgm:spPr/>
    </dgm:pt>
    <dgm:pt modelId="{6CE602A4-DE1B-4AC4-91CF-47ACB008AA45}" type="pres">
      <dgm:prSet presAssocID="{CA9C1F95-E866-4579-841C-23D2D3571879}" presName="desCircle" presStyleLbl="node1" presStyleIdx="3" presStyleCnt="7"/>
      <dgm:spPr/>
    </dgm:pt>
    <dgm:pt modelId="{1B31B498-63BD-4555-94A8-72BA8402E5FF}" type="pres">
      <dgm:prSet presAssocID="{CA9C1F95-E866-4579-841C-23D2D3571879}" presName="chTx" presStyleLbl="revTx" presStyleIdx="9" presStyleCnt="20"/>
      <dgm:spPr/>
      <dgm:t>
        <a:bodyPr/>
        <a:lstStyle/>
        <a:p>
          <a:endParaRPr lang="fr-FR"/>
        </a:p>
      </dgm:t>
    </dgm:pt>
    <dgm:pt modelId="{05B77F15-6720-4EF8-937D-F25EA8974C6B}" type="pres">
      <dgm:prSet presAssocID="{CA9C1F95-E866-4579-841C-23D2D3571879}" presName="desTx" presStyleLbl="revTx" presStyleIdx="10" presStyleCnt="20">
        <dgm:presLayoutVars>
          <dgm:bulletEnabled val="1"/>
        </dgm:presLayoutVars>
      </dgm:prSet>
      <dgm:spPr/>
    </dgm:pt>
    <dgm:pt modelId="{891058E4-AEF9-4A6D-8F55-EFB9D497DF3E}" type="pres">
      <dgm:prSet presAssocID="{CA9C1F95-E866-4579-841C-23D2D3571879}" presName="desBackupRightNorm" presStyleCnt="0"/>
      <dgm:spPr/>
    </dgm:pt>
    <dgm:pt modelId="{B74F4F9C-A641-45B3-BA31-4D2112F7880C}" type="pres">
      <dgm:prSet presAssocID="{2B5735A7-CF2B-4F13-834A-071223E8CACF}" presName="desSpace" presStyleCnt="0"/>
      <dgm:spPr/>
    </dgm:pt>
    <dgm:pt modelId="{1FD60848-A5A1-4DE6-B9F7-9A61FD0603FB}" type="pres">
      <dgm:prSet presAssocID="{29EDFD03-5790-4A99-89FD-3FD9727263D1}" presName="parComposite" presStyleCnt="0"/>
      <dgm:spPr/>
    </dgm:pt>
    <dgm:pt modelId="{09F9109E-3F8A-47BE-B75D-BD005A33B9F9}" type="pres">
      <dgm:prSet presAssocID="{29EDFD03-5790-4A99-89FD-3FD9727263D1}" presName="parBigCircle" presStyleLbl="node0" presStyleIdx="3" presStyleCnt="6"/>
      <dgm:spPr>
        <a:solidFill>
          <a:schemeClr val="accent2"/>
        </a:solidFill>
      </dgm:spPr>
    </dgm:pt>
    <dgm:pt modelId="{EBD320A4-AB1C-4794-991F-F1675E3E5BFA}" type="pres">
      <dgm:prSet presAssocID="{29EDFD03-5790-4A99-89FD-3FD9727263D1}" presName="parTx" presStyleLbl="revTx" presStyleIdx="11" presStyleCnt="20"/>
      <dgm:spPr/>
      <dgm:t>
        <a:bodyPr/>
        <a:lstStyle/>
        <a:p>
          <a:endParaRPr lang="fr-FR"/>
        </a:p>
      </dgm:t>
    </dgm:pt>
    <dgm:pt modelId="{4D31BC67-E828-4544-9B28-A40C9E66E8D4}" type="pres">
      <dgm:prSet presAssocID="{29EDFD03-5790-4A99-89FD-3FD9727263D1}" presName="bSpace" presStyleCnt="0"/>
      <dgm:spPr/>
    </dgm:pt>
    <dgm:pt modelId="{BC12B825-F3D0-478F-ABF3-3D3EDB239967}" type="pres">
      <dgm:prSet presAssocID="{29EDFD03-5790-4A99-89FD-3FD9727263D1}" presName="parBackupNorm" presStyleCnt="0"/>
      <dgm:spPr/>
    </dgm:pt>
    <dgm:pt modelId="{07697ECA-B1D1-4D15-8570-40566DBEF401}" type="pres">
      <dgm:prSet presAssocID="{5AB116CA-D341-4D3D-8E30-92341F81BFA5}" presName="parSpace" presStyleCnt="0"/>
      <dgm:spPr/>
    </dgm:pt>
    <dgm:pt modelId="{8AC75D81-BDC4-42CC-94B1-B03A6AC3AB3F}" type="pres">
      <dgm:prSet presAssocID="{949324B5-8E1B-4D1A-AD03-1704116EB872}" presName="desBackupLeftNorm" presStyleCnt="0"/>
      <dgm:spPr/>
    </dgm:pt>
    <dgm:pt modelId="{C7189F83-535C-484D-880F-867DD4C915AB}" type="pres">
      <dgm:prSet presAssocID="{949324B5-8E1B-4D1A-AD03-1704116EB872}" presName="desComposite" presStyleCnt="0"/>
      <dgm:spPr/>
    </dgm:pt>
    <dgm:pt modelId="{D0FE04B9-A108-479B-BAFE-E037244A75C3}" type="pres">
      <dgm:prSet presAssocID="{949324B5-8E1B-4D1A-AD03-1704116EB872}" presName="desCircle" presStyleLbl="node1" presStyleIdx="4" presStyleCnt="7"/>
      <dgm:spPr/>
    </dgm:pt>
    <dgm:pt modelId="{5A6CFBDF-2CB6-4E1B-B7E0-F4D047DC2E8C}" type="pres">
      <dgm:prSet presAssocID="{949324B5-8E1B-4D1A-AD03-1704116EB872}" presName="chTx" presStyleLbl="revTx" presStyleIdx="12" presStyleCnt="20"/>
      <dgm:spPr/>
      <dgm:t>
        <a:bodyPr/>
        <a:lstStyle/>
        <a:p>
          <a:endParaRPr lang="fr-FR"/>
        </a:p>
      </dgm:t>
    </dgm:pt>
    <dgm:pt modelId="{4F7C99A3-77F0-4577-B892-14C571608018}" type="pres">
      <dgm:prSet presAssocID="{949324B5-8E1B-4D1A-AD03-1704116EB872}" presName="desTx" presStyleLbl="revTx" presStyleIdx="13" presStyleCnt="20">
        <dgm:presLayoutVars>
          <dgm:bulletEnabled val="1"/>
        </dgm:presLayoutVars>
      </dgm:prSet>
      <dgm:spPr/>
    </dgm:pt>
    <dgm:pt modelId="{BC00A043-0D71-4496-923D-D8460BCF9926}" type="pres">
      <dgm:prSet presAssocID="{949324B5-8E1B-4D1A-AD03-1704116EB872}" presName="desBackupRightNorm" presStyleCnt="0"/>
      <dgm:spPr/>
    </dgm:pt>
    <dgm:pt modelId="{D784C5AD-4BB6-420B-A3D0-9E1AD0B032B1}" type="pres">
      <dgm:prSet presAssocID="{14975A2D-20DA-4CF9-A79A-ABF26A2606D6}" presName="desSpace" presStyleCnt="0"/>
      <dgm:spPr/>
    </dgm:pt>
    <dgm:pt modelId="{76296E4A-E560-42D9-AFAB-50B30D6C6CF9}" type="pres">
      <dgm:prSet presAssocID="{9236181D-D2BB-4AA6-9D84-F0D404F64AD5}" presName="desBackupLeftNorm" presStyleCnt="0"/>
      <dgm:spPr/>
    </dgm:pt>
    <dgm:pt modelId="{ADD9AB23-4D36-4D1A-8C64-FAA17A007E47}" type="pres">
      <dgm:prSet presAssocID="{9236181D-D2BB-4AA6-9D84-F0D404F64AD5}" presName="desComposite" presStyleCnt="0"/>
      <dgm:spPr/>
    </dgm:pt>
    <dgm:pt modelId="{9A7B9915-E3F5-4E81-BE26-E6CFE81A473C}" type="pres">
      <dgm:prSet presAssocID="{9236181D-D2BB-4AA6-9D84-F0D404F64AD5}" presName="desCircle" presStyleLbl="node1" presStyleIdx="5" presStyleCnt="7"/>
      <dgm:spPr/>
    </dgm:pt>
    <dgm:pt modelId="{EDBA97F5-D654-43E7-B51A-629FE8522447}" type="pres">
      <dgm:prSet presAssocID="{9236181D-D2BB-4AA6-9D84-F0D404F64AD5}" presName="chTx" presStyleLbl="revTx" presStyleIdx="14" presStyleCnt="20"/>
      <dgm:spPr/>
      <dgm:t>
        <a:bodyPr/>
        <a:lstStyle/>
        <a:p>
          <a:endParaRPr lang="fr-FR"/>
        </a:p>
      </dgm:t>
    </dgm:pt>
    <dgm:pt modelId="{89AA6285-6649-4F9D-B15F-D6C8897485EC}" type="pres">
      <dgm:prSet presAssocID="{9236181D-D2BB-4AA6-9D84-F0D404F64AD5}" presName="desTx" presStyleLbl="revTx" presStyleIdx="15" presStyleCnt="20">
        <dgm:presLayoutVars>
          <dgm:bulletEnabled val="1"/>
        </dgm:presLayoutVars>
      </dgm:prSet>
      <dgm:spPr/>
    </dgm:pt>
    <dgm:pt modelId="{38268C9F-E44F-47EB-82F5-4306D25B2046}" type="pres">
      <dgm:prSet presAssocID="{9236181D-D2BB-4AA6-9D84-F0D404F64AD5}" presName="desBackupRightNorm" presStyleCnt="0"/>
      <dgm:spPr/>
    </dgm:pt>
    <dgm:pt modelId="{9111CB07-A102-4057-85C9-8578B2E63581}" type="pres">
      <dgm:prSet presAssocID="{72724B3A-CDE5-46F5-91C4-325F5AB995D4}" presName="desSpace" presStyleCnt="0"/>
      <dgm:spPr/>
    </dgm:pt>
    <dgm:pt modelId="{2EEC64BB-CC64-4928-B3A6-ABD4A51243D5}" type="pres">
      <dgm:prSet presAssocID="{6CB523F5-B0FB-4D02-8306-544B5DA2DB11}" presName="parComposite" presStyleCnt="0"/>
      <dgm:spPr/>
    </dgm:pt>
    <dgm:pt modelId="{D10DDE79-2DE1-4BB4-AC48-3728924B22BF}" type="pres">
      <dgm:prSet presAssocID="{6CB523F5-B0FB-4D02-8306-544B5DA2DB11}" presName="parBigCircle" presStyleLbl="node0" presStyleIdx="4" presStyleCnt="6"/>
      <dgm:spPr/>
    </dgm:pt>
    <dgm:pt modelId="{FF2C8379-E7BA-4E3D-B5DF-934C2B7F285A}" type="pres">
      <dgm:prSet presAssocID="{6CB523F5-B0FB-4D02-8306-544B5DA2DB11}" presName="parTx" presStyleLbl="revTx" presStyleIdx="16" presStyleCnt="20"/>
      <dgm:spPr/>
      <dgm:t>
        <a:bodyPr/>
        <a:lstStyle/>
        <a:p>
          <a:endParaRPr lang="fr-FR"/>
        </a:p>
      </dgm:t>
    </dgm:pt>
    <dgm:pt modelId="{C5B73F79-3FC8-43FD-AE80-291D4EB9CEA0}" type="pres">
      <dgm:prSet presAssocID="{6CB523F5-B0FB-4D02-8306-544B5DA2DB11}" presName="bSpace" presStyleCnt="0"/>
      <dgm:spPr/>
    </dgm:pt>
    <dgm:pt modelId="{7BDD4676-2CFE-4731-8CDA-D78487FDB50D}" type="pres">
      <dgm:prSet presAssocID="{6CB523F5-B0FB-4D02-8306-544B5DA2DB11}" presName="parBackupNorm" presStyleCnt="0"/>
      <dgm:spPr/>
    </dgm:pt>
    <dgm:pt modelId="{5042EE62-05E1-4F26-BE6B-66A83FC18174}" type="pres">
      <dgm:prSet presAssocID="{A212CD97-DD5A-4F76-A2BD-31B4A0E6CA91}" presName="parSpace" presStyleCnt="0"/>
      <dgm:spPr/>
    </dgm:pt>
    <dgm:pt modelId="{17F484A1-58A8-41B1-A8CF-4EB5CAB70780}" type="pres">
      <dgm:prSet presAssocID="{B89A71CB-543F-44F5-8377-2A12594977C2}" presName="desBackupLeftNorm" presStyleCnt="0"/>
      <dgm:spPr/>
    </dgm:pt>
    <dgm:pt modelId="{1EADDD9F-421A-4FE3-909F-8A804B47D013}" type="pres">
      <dgm:prSet presAssocID="{B89A71CB-543F-44F5-8377-2A12594977C2}" presName="desComposite" presStyleCnt="0"/>
      <dgm:spPr/>
    </dgm:pt>
    <dgm:pt modelId="{18BB13E8-67D6-411E-857E-D5AFF9993B5A}" type="pres">
      <dgm:prSet presAssocID="{B89A71CB-543F-44F5-8377-2A12594977C2}" presName="desCircle" presStyleLbl="node1" presStyleIdx="6" presStyleCnt="7"/>
      <dgm:spPr/>
    </dgm:pt>
    <dgm:pt modelId="{055A10C0-6AB8-4B16-8EBF-E2424653FAEB}" type="pres">
      <dgm:prSet presAssocID="{B89A71CB-543F-44F5-8377-2A12594977C2}" presName="chTx" presStyleLbl="revTx" presStyleIdx="17" presStyleCnt="20"/>
      <dgm:spPr/>
      <dgm:t>
        <a:bodyPr/>
        <a:lstStyle/>
        <a:p>
          <a:endParaRPr lang="fr-FR"/>
        </a:p>
      </dgm:t>
    </dgm:pt>
    <dgm:pt modelId="{B74C65EF-4935-4C20-8765-B3287B9D1FF5}" type="pres">
      <dgm:prSet presAssocID="{B89A71CB-543F-44F5-8377-2A12594977C2}" presName="desTx" presStyleLbl="revTx" presStyleIdx="18" presStyleCnt="20">
        <dgm:presLayoutVars>
          <dgm:bulletEnabled val="1"/>
        </dgm:presLayoutVars>
      </dgm:prSet>
      <dgm:spPr/>
    </dgm:pt>
    <dgm:pt modelId="{C0EC1FAF-31E4-4104-8307-A3B4F4D51D34}" type="pres">
      <dgm:prSet presAssocID="{B89A71CB-543F-44F5-8377-2A12594977C2}" presName="desBackupRightNorm" presStyleCnt="0"/>
      <dgm:spPr/>
    </dgm:pt>
    <dgm:pt modelId="{F26AB639-882E-45EE-8DD7-F0E8D87B222A}" type="pres">
      <dgm:prSet presAssocID="{FCF1A1CA-562F-417A-B168-D7C7914958FB}" presName="desSpace" presStyleCnt="0"/>
      <dgm:spPr/>
    </dgm:pt>
    <dgm:pt modelId="{A9946438-4F17-40C2-A31E-BC33815E3DF2}" type="pres">
      <dgm:prSet presAssocID="{240B0265-D5BE-48E7-B45B-A506CB2CF707}" presName="parComposite" presStyleCnt="0"/>
      <dgm:spPr/>
    </dgm:pt>
    <dgm:pt modelId="{4904F8D7-5819-4F5B-9782-6274EE29446E}" type="pres">
      <dgm:prSet presAssocID="{240B0265-D5BE-48E7-B45B-A506CB2CF707}" presName="parBigCircle" presStyleLbl="node0" presStyleIdx="5" presStyleCnt="6"/>
      <dgm:spPr/>
    </dgm:pt>
    <dgm:pt modelId="{D2ADC010-17CF-4DBB-8845-97BDAA82CF29}" type="pres">
      <dgm:prSet presAssocID="{240B0265-D5BE-48E7-B45B-A506CB2CF707}" presName="parTx" presStyleLbl="revTx" presStyleIdx="19" presStyleCnt="20"/>
      <dgm:spPr/>
      <dgm:t>
        <a:bodyPr/>
        <a:lstStyle/>
        <a:p>
          <a:endParaRPr lang="fr-FR"/>
        </a:p>
      </dgm:t>
    </dgm:pt>
    <dgm:pt modelId="{D25A6E8C-B6C7-4273-8DC4-19F749BCD63F}" type="pres">
      <dgm:prSet presAssocID="{240B0265-D5BE-48E7-B45B-A506CB2CF707}" presName="bSpace" presStyleCnt="0"/>
      <dgm:spPr/>
    </dgm:pt>
    <dgm:pt modelId="{A88E12B6-B4F0-40D5-A7DA-E20255CDB5AC}" type="pres">
      <dgm:prSet presAssocID="{240B0265-D5BE-48E7-B45B-A506CB2CF707}" presName="parBackupNorm" presStyleCnt="0"/>
      <dgm:spPr/>
    </dgm:pt>
    <dgm:pt modelId="{5BE73C30-25A9-4092-9182-FF3629FEF27E}" type="pres">
      <dgm:prSet presAssocID="{972AF145-E69C-43E6-9277-9C37A58C9079}" presName="parSpace" presStyleCnt="0"/>
      <dgm:spPr/>
    </dgm:pt>
  </dgm:ptLst>
  <dgm:cxnLst>
    <dgm:cxn modelId="{B8BB8357-90F2-40C6-B42F-298AB8AF6693}" type="presOf" srcId="{11F8B15D-55D2-44A4-A7B2-ED3142AD51B9}" destId="{2ED44D28-4826-479A-9F52-EC5D29A1C71F}" srcOrd="0" destOrd="0" presId="urn:microsoft.com/office/officeart/2008/layout/CircleAccentTimeline"/>
    <dgm:cxn modelId="{A60F36D8-88CB-4733-AA91-8F7B247B6998}" type="presOf" srcId="{29EDFD03-5790-4A99-89FD-3FD9727263D1}" destId="{EBD320A4-AB1C-4794-991F-F1675E3E5BFA}" srcOrd="0" destOrd="0" presId="urn:microsoft.com/office/officeart/2008/layout/CircleAccentTimeline"/>
    <dgm:cxn modelId="{67D09D89-088B-4221-B74C-157C483D29D6}" type="presOf" srcId="{8F97DC3D-F0DB-4EF0-BD52-D3295B87DA80}" destId="{F9C0624E-76E7-4997-B1BA-7A9C20546E10}" srcOrd="0" destOrd="0" presId="urn:microsoft.com/office/officeart/2008/layout/CircleAccentTimeline"/>
    <dgm:cxn modelId="{F4456301-12F3-4687-B794-AE7E5B8805F2}" type="presOf" srcId="{6CB523F5-B0FB-4D02-8306-544B5DA2DB11}" destId="{FF2C8379-E7BA-4E3D-B5DF-934C2B7F285A}" srcOrd="0" destOrd="0" presId="urn:microsoft.com/office/officeart/2008/layout/CircleAccentTimeline"/>
    <dgm:cxn modelId="{6E171103-CBEA-4CB0-A909-AF885D69A6A0}" srcId="{6CB523F5-B0FB-4D02-8306-544B5DA2DB11}" destId="{B89A71CB-543F-44F5-8377-2A12594977C2}" srcOrd="0" destOrd="0" parTransId="{864CB5BE-9AEA-427F-834D-B0AEBB8CEF71}" sibTransId="{FCF1A1CA-562F-417A-B168-D7C7914958FB}"/>
    <dgm:cxn modelId="{9880DD39-B02A-4AAE-87BF-55251F7A459D}" srcId="{12D0ACAC-9F82-4F01-8115-9F396DD3AAB0}" destId="{DF9FA993-873F-4F7A-9139-23A8E2A8EF2B}" srcOrd="0" destOrd="0" parTransId="{DCF0E743-4DFD-4134-AB1E-5A53E1B64F87}" sibTransId="{FFB08261-3CD5-4F6D-8AF8-E813C0EF2467}"/>
    <dgm:cxn modelId="{1B2F81C4-24AB-4EA8-B6D4-B79D8BAE04A6}" srcId="{68384695-8847-4456-A245-75B1BB763DA0}" destId="{6CB523F5-B0FB-4D02-8306-544B5DA2DB11}" srcOrd="4" destOrd="0" parTransId="{998350D2-7183-464D-9FBA-DEE711C59CE2}" sibTransId="{A212CD97-DD5A-4F76-A2BD-31B4A0E6CA91}"/>
    <dgm:cxn modelId="{13B8EA5B-9FE7-4E75-B0B3-13F4F752E3B2}" srcId="{29EDFD03-5790-4A99-89FD-3FD9727263D1}" destId="{9236181D-D2BB-4AA6-9D84-F0D404F64AD5}" srcOrd="1" destOrd="0" parTransId="{33AB9C0F-BA9F-425A-AF07-3A020CCC0378}" sibTransId="{72724B3A-CDE5-46F5-91C4-325F5AB995D4}"/>
    <dgm:cxn modelId="{462BC78F-A045-485C-BDE6-6C040B2C7CA3}" srcId="{68384695-8847-4456-A245-75B1BB763DA0}" destId="{81352E35-E942-4261-814C-9707ED0E04C1}" srcOrd="2" destOrd="0" parTransId="{F7687C08-D44C-437D-8DD9-A9D7EF38B254}" sibTransId="{D611F762-4B99-495E-811F-954FF03C301A}"/>
    <dgm:cxn modelId="{6D7A66BB-70A0-4EDD-B013-A1C3F9D45F27}" srcId="{8F97DC3D-F0DB-4EF0-BD52-D3295B87DA80}" destId="{B8AEA498-3040-407F-9973-84DED2112C96}" srcOrd="0" destOrd="0" parTransId="{0C878A39-34F3-441B-AFF2-F8F53521E3B9}" sibTransId="{F07CEB22-BD19-4497-9813-84B1038823F0}"/>
    <dgm:cxn modelId="{40BE85D0-8BB5-41DF-9164-C1AA62C4D387}" type="presOf" srcId="{DF9FA993-873F-4F7A-9139-23A8E2A8EF2B}" destId="{0FAF587B-CCDC-4C2B-B4BC-248F7378DA66}" srcOrd="0" destOrd="0" presId="urn:microsoft.com/office/officeart/2008/layout/CircleAccentTimeline"/>
    <dgm:cxn modelId="{C369CC90-204A-4650-8C9D-CB8169C204D8}" type="presOf" srcId="{CA9C1F95-E866-4579-841C-23D2D3571879}" destId="{1B31B498-63BD-4555-94A8-72BA8402E5FF}" srcOrd="0" destOrd="0" presId="urn:microsoft.com/office/officeart/2008/layout/CircleAccentTimeline"/>
    <dgm:cxn modelId="{00ECCFC9-9E5F-4386-975C-A3DDAFD32910}" type="presOf" srcId="{949324B5-8E1B-4D1A-AD03-1704116EB872}" destId="{5A6CFBDF-2CB6-4E1B-B7E0-F4D047DC2E8C}" srcOrd="0" destOrd="0" presId="urn:microsoft.com/office/officeart/2008/layout/CircleAccentTimeline"/>
    <dgm:cxn modelId="{1623D114-E7A6-4486-8890-B9AF9131D3FC}" type="presOf" srcId="{240B0265-D5BE-48E7-B45B-A506CB2CF707}" destId="{D2ADC010-17CF-4DBB-8845-97BDAA82CF29}" srcOrd="0" destOrd="0" presId="urn:microsoft.com/office/officeart/2008/layout/CircleAccentTimeline"/>
    <dgm:cxn modelId="{610C6076-687F-4700-9861-6F98E3E9B9BD}" srcId="{68384695-8847-4456-A245-75B1BB763DA0}" destId="{12D0ACAC-9F82-4F01-8115-9F396DD3AAB0}" srcOrd="1" destOrd="0" parTransId="{A71D2055-EFBB-4B9D-AF3D-690465D1064F}" sibTransId="{9A9A2DBC-4951-4D1D-B545-72281DBE7C66}"/>
    <dgm:cxn modelId="{563D66BE-489E-4985-9C4B-E72A8B129436}" type="presOf" srcId="{81352E35-E942-4261-814C-9707ED0E04C1}" destId="{40B8278C-4361-4087-A3B3-0559955AB5FE}" srcOrd="0" destOrd="0" presId="urn:microsoft.com/office/officeart/2008/layout/CircleAccentTimeline"/>
    <dgm:cxn modelId="{B8331089-4646-41E0-8FCF-4939F7501366}" type="presOf" srcId="{12D0ACAC-9F82-4F01-8115-9F396DD3AAB0}" destId="{EDAEB9D9-1215-4008-969D-7759032B7D8D}" srcOrd="0" destOrd="0" presId="urn:microsoft.com/office/officeart/2008/layout/CircleAccentTimeline"/>
    <dgm:cxn modelId="{F7477BF9-D111-415D-B0F3-72293F7B6993}" type="presOf" srcId="{B8AEA498-3040-407F-9973-84DED2112C96}" destId="{548E6BE0-A574-4BBB-9AD7-644427B62C4C}" srcOrd="0" destOrd="0" presId="urn:microsoft.com/office/officeart/2008/layout/CircleAccentTimeline"/>
    <dgm:cxn modelId="{1B458B4E-1BBF-45D0-A24C-7313E01D055B}" type="presOf" srcId="{9236181D-D2BB-4AA6-9D84-F0D404F64AD5}" destId="{EDBA97F5-D654-43E7-B51A-629FE8522447}" srcOrd="0" destOrd="0" presId="urn:microsoft.com/office/officeart/2008/layout/CircleAccentTimeline"/>
    <dgm:cxn modelId="{02E2AB00-6843-4A88-A9D7-0B8D6D0B0B8E}" type="presOf" srcId="{68384695-8847-4456-A245-75B1BB763DA0}" destId="{64F1ACA4-1C84-49A0-B367-4D1811B566C8}" srcOrd="0" destOrd="0" presId="urn:microsoft.com/office/officeart/2008/layout/CircleAccentTimeline"/>
    <dgm:cxn modelId="{BD7C10A3-DB81-4487-8179-A7803D87D214}" srcId="{68384695-8847-4456-A245-75B1BB763DA0}" destId="{8F97DC3D-F0DB-4EF0-BD52-D3295B87DA80}" srcOrd="0" destOrd="0" parTransId="{BA3AA5B5-EFC4-483C-8D17-A27258B8F8D5}" sibTransId="{179DF939-FD2E-4DE3-A7BD-04304C26D74F}"/>
    <dgm:cxn modelId="{5811D188-8388-4F28-AA5B-D27DFC9912CA}" srcId="{81352E35-E942-4261-814C-9707ED0E04C1}" destId="{11F8B15D-55D2-44A4-A7B2-ED3142AD51B9}" srcOrd="0" destOrd="0" parTransId="{5847F95F-1A62-46E6-ADC5-3EE5ED358142}" sibTransId="{CC9E96A4-B8F1-469D-A1AC-1357723ADA81}"/>
    <dgm:cxn modelId="{38CFDFAF-B5BE-4B30-9ED8-2237FCF73092}" srcId="{29EDFD03-5790-4A99-89FD-3FD9727263D1}" destId="{949324B5-8E1B-4D1A-AD03-1704116EB872}" srcOrd="0" destOrd="0" parTransId="{FFAA5C2A-86E5-4CE5-83D2-E04567C92BF3}" sibTransId="{14975A2D-20DA-4CF9-A79A-ABF26A2606D6}"/>
    <dgm:cxn modelId="{F766380C-0B79-494E-B8B1-477B803B9F58}" srcId="{81352E35-E942-4261-814C-9707ED0E04C1}" destId="{CA9C1F95-E866-4579-841C-23D2D3571879}" srcOrd="1" destOrd="0" parTransId="{BDF9ADAE-01A3-428F-B99B-E607A249B933}" sibTransId="{2B5735A7-CF2B-4F13-834A-071223E8CACF}"/>
    <dgm:cxn modelId="{0BB5D2B1-684F-4714-8165-FB234C6A684A}" type="presOf" srcId="{B89A71CB-543F-44F5-8377-2A12594977C2}" destId="{055A10C0-6AB8-4B16-8EBF-E2424653FAEB}" srcOrd="0" destOrd="0" presId="urn:microsoft.com/office/officeart/2008/layout/CircleAccentTimeline"/>
    <dgm:cxn modelId="{9A2EDD46-958A-471B-A0FB-D70A12D66A08}" srcId="{68384695-8847-4456-A245-75B1BB763DA0}" destId="{29EDFD03-5790-4A99-89FD-3FD9727263D1}" srcOrd="3" destOrd="0" parTransId="{33051C07-DF28-4219-AF9F-EA7A850DB510}" sibTransId="{5AB116CA-D341-4D3D-8E30-92341F81BFA5}"/>
    <dgm:cxn modelId="{3B687F1C-E492-4461-AACE-0C30267B6E76}" srcId="{68384695-8847-4456-A245-75B1BB763DA0}" destId="{240B0265-D5BE-48E7-B45B-A506CB2CF707}" srcOrd="5" destOrd="0" parTransId="{CF483CC1-81A3-4EE6-8CB8-23BD344EF6FB}" sibTransId="{972AF145-E69C-43E6-9277-9C37A58C9079}"/>
    <dgm:cxn modelId="{2CD68FF4-CC8A-4E19-A034-EF6D63D2A83A}" type="presParOf" srcId="{64F1ACA4-1C84-49A0-B367-4D1811B566C8}" destId="{AC316077-C6A5-4C9E-ACCC-2ED46DCB1909}" srcOrd="0" destOrd="0" presId="urn:microsoft.com/office/officeart/2008/layout/CircleAccentTimeline"/>
    <dgm:cxn modelId="{0351C05C-479C-4E05-AF78-EFD8C8662AFF}" type="presParOf" srcId="{AC316077-C6A5-4C9E-ACCC-2ED46DCB1909}" destId="{996EC540-D8AE-4A9D-B74C-165C23B5A1DA}" srcOrd="0" destOrd="0" presId="urn:microsoft.com/office/officeart/2008/layout/CircleAccentTimeline"/>
    <dgm:cxn modelId="{709A02D5-048D-44EA-B519-F97B5F7AFFEC}" type="presParOf" srcId="{AC316077-C6A5-4C9E-ACCC-2ED46DCB1909}" destId="{F9C0624E-76E7-4997-B1BA-7A9C20546E10}" srcOrd="1" destOrd="0" presId="urn:microsoft.com/office/officeart/2008/layout/CircleAccentTimeline"/>
    <dgm:cxn modelId="{A6C36D61-B815-4D77-A77E-85EF5B28FE3E}" type="presParOf" srcId="{AC316077-C6A5-4C9E-ACCC-2ED46DCB1909}" destId="{5619329B-EEF7-4B0C-8E9C-29886104DF2A}" srcOrd="2" destOrd="0" presId="urn:microsoft.com/office/officeart/2008/layout/CircleAccentTimeline"/>
    <dgm:cxn modelId="{72CE061F-9826-43CA-9212-035A7F31514D}" type="presParOf" srcId="{64F1ACA4-1C84-49A0-B367-4D1811B566C8}" destId="{02C55049-EABE-47A4-A707-6E0D88C5F93A}" srcOrd="1" destOrd="0" presId="urn:microsoft.com/office/officeart/2008/layout/CircleAccentTimeline"/>
    <dgm:cxn modelId="{C130D788-02C2-45BA-B135-6C602CBA016D}" type="presParOf" srcId="{64F1ACA4-1C84-49A0-B367-4D1811B566C8}" destId="{5A804E33-B6FB-46F8-9C7E-65E1703F146C}" srcOrd="2" destOrd="0" presId="urn:microsoft.com/office/officeart/2008/layout/CircleAccentTimeline"/>
    <dgm:cxn modelId="{DA7539A7-95FD-46B2-8C41-693D45AB1088}" type="presParOf" srcId="{64F1ACA4-1C84-49A0-B367-4D1811B566C8}" destId="{28A4E56B-8EFA-454D-88B3-1859202D00B0}" srcOrd="3" destOrd="0" presId="urn:microsoft.com/office/officeart/2008/layout/CircleAccentTimeline"/>
    <dgm:cxn modelId="{C9FE28E6-E211-43C0-9EC4-800DFAF70408}" type="presParOf" srcId="{64F1ACA4-1C84-49A0-B367-4D1811B566C8}" destId="{5B66ED55-3E17-4130-A93D-7E8A855E7AA2}" srcOrd="4" destOrd="0" presId="urn:microsoft.com/office/officeart/2008/layout/CircleAccentTimeline"/>
    <dgm:cxn modelId="{D955653C-B10A-4EF0-BBCD-FD00AF3185F2}" type="presParOf" srcId="{5B66ED55-3E17-4130-A93D-7E8A855E7AA2}" destId="{6C0052DE-8038-45B7-B2D2-0BB6C244C30F}" srcOrd="0" destOrd="0" presId="urn:microsoft.com/office/officeart/2008/layout/CircleAccentTimeline"/>
    <dgm:cxn modelId="{24A59BBC-8171-4FCC-A35C-CDB790F78BE6}" type="presParOf" srcId="{5B66ED55-3E17-4130-A93D-7E8A855E7AA2}" destId="{548E6BE0-A574-4BBB-9AD7-644427B62C4C}" srcOrd="1" destOrd="0" presId="urn:microsoft.com/office/officeart/2008/layout/CircleAccentTimeline"/>
    <dgm:cxn modelId="{B2435D70-23C0-4361-9831-A5A446DB5752}" type="presParOf" srcId="{5B66ED55-3E17-4130-A93D-7E8A855E7AA2}" destId="{AC1739E9-4A02-4364-B189-9159565CB0F6}" srcOrd="2" destOrd="0" presId="urn:microsoft.com/office/officeart/2008/layout/CircleAccentTimeline"/>
    <dgm:cxn modelId="{EE2839F4-E39B-4B1B-AA9F-E5DBC5063156}" type="presParOf" srcId="{64F1ACA4-1C84-49A0-B367-4D1811B566C8}" destId="{23DFF2A6-46C7-4669-AF74-4EBBF73F19C4}" srcOrd="5" destOrd="0" presId="urn:microsoft.com/office/officeart/2008/layout/CircleAccentTimeline"/>
    <dgm:cxn modelId="{04693FD1-600F-4F05-9FFE-0E0ED5964147}" type="presParOf" srcId="{64F1ACA4-1C84-49A0-B367-4D1811B566C8}" destId="{CB43136A-0CF2-45BF-9351-E425B57ED398}" srcOrd="6" destOrd="0" presId="urn:microsoft.com/office/officeart/2008/layout/CircleAccentTimeline"/>
    <dgm:cxn modelId="{851563DE-B0AA-4155-9FFB-FF12F708B9F5}" type="presParOf" srcId="{64F1ACA4-1C84-49A0-B367-4D1811B566C8}" destId="{FA7F0C26-8F1B-42DF-943B-0E2FFD064413}" srcOrd="7" destOrd="0" presId="urn:microsoft.com/office/officeart/2008/layout/CircleAccentTimeline"/>
    <dgm:cxn modelId="{1F7880F2-F157-4F8C-AACC-D0E884617048}" type="presParOf" srcId="{FA7F0C26-8F1B-42DF-943B-0E2FFD064413}" destId="{102BF28D-B024-4BF3-BA77-69EA25F0E261}" srcOrd="0" destOrd="0" presId="urn:microsoft.com/office/officeart/2008/layout/CircleAccentTimeline"/>
    <dgm:cxn modelId="{E0E4932D-4E5E-4180-8A89-0285DB73D8CB}" type="presParOf" srcId="{FA7F0C26-8F1B-42DF-943B-0E2FFD064413}" destId="{EDAEB9D9-1215-4008-969D-7759032B7D8D}" srcOrd="1" destOrd="0" presId="urn:microsoft.com/office/officeart/2008/layout/CircleAccentTimeline"/>
    <dgm:cxn modelId="{BCD5189F-99C2-45FA-B9AF-03B4F1D0C4CB}" type="presParOf" srcId="{FA7F0C26-8F1B-42DF-943B-0E2FFD064413}" destId="{7C7489CD-ECAC-431E-8411-A52BD6841F08}" srcOrd="2" destOrd="0" presId="urn:microsoft.com/office/officeart/2008/layout/CircleAccentTimeline"/>
    <dgm:cxn modelId="{4C503D0C-9BF4-410D-A39A-7AE6752C922A}" type="presParOf" srcId="{64F1ACA4-1C84-49A0-B367-4D1811B566C8}" destId="{459B2B3A-0055-4E44-A974-B7AE7177DAA6}" srcOrd="8" destOrd="0" presId="urn:microsoft.com/office/officeart/2008/layout/CircleAccentTimeline"/>
    <dgm:cxn modelId="{6D450851-4FE8-48BD-9A8D-643403EED31D}" type="presParOf" srcId="{64F1ACA4-1C84-49A0-B367-4D1811B566C8}" destId="{0D12B47E-2DDD-422A-BFEC-0032DC8878F3}" srcOrd="9" destOrd="0" presId="urn:microsoft.com/office/officeart/2008/layout/CircleAccentTimeline"/>
    <dgm:cxn modelId="{07CA7500-0429-463B-8560-BBE7F73C4A55}" type="presParOf" srcId="{64F1ACA4-1C84-49A0-B367-4D1811B566C8}" destId="{59A059D4-6B8C-49AC-BC6F-26FC9EB849F5}" srcOrd="10" destOrd="0" presId="urn:microsoft.com/office/officeart/2008/layout/CircleAccentTimeline"/>
    <dgm:cxn modelId="{C37AF5EB-033B-41C5-842D-01ABFBD67075}" type="presParOf" srcId="{64F1ACA4-1C84-49A0-B367-4D1811B566C8}" destId="{F1E14E79-E31F-43A3-920E-CE2B3C83480F}" srcOrd="11" destOrd="0" presId="urn:microsoft.com/office/officeart/2008/layout/CircleAccentTimeline"/>
    <dgm:cxn modelId="{C7544361-16A8-4727-96CC-8DB8B8F90619}" type="presParOf" srcId="{F1E14E79-E31F-43A3-920E-CE2B3C83480F}" destId="{AA5553C7-EEE9-420B-BC58-13FA9A7D00E5}" srcOrd="0" destOrd="0" presId="urn:microsoft.com/office/officeart/2008/layout/CircleAccentTimeline"/>
    <dgm:cxn modelId="{0B526D35-B6AE-433F-AB28-27D6FC05CA4F}" type="presParOf" srcId="{F1E14E79-E31F-43A3-920E-CE2B3C83480F}" destId="{0FAF587B-CCDC-4C2B-B4BC-248F7378DA66}" srcOrd="1" destOrd="0" presId="urn:microsoft.com/office/officeart/2008/layout/CircleAccentTimeline"/>
    <dgm:cxn modelId="{010DD4BD-AA6E-44B0-BF61-92BB68095498}" type="presParOf" srcId="{F1E14E79-E31F-43A3-920E-CE2B3C83480F}" destId="{E2B48FC3-0B9A-49C3-9544-7CD4D522BD95}" srcOrd="2" destOrd="0" presId="urn:microsoft.com/office/officeart/2008/layout/CircleAccentTimeline"/>
    <dgm:cxn modelId="{63E58FA3-A55A-45DF-97ED-C5C1161F90B7}" type="presParOf" srcId="{64F1ACA4-1C84-49A0-B367-4D1811B566C8}" destId="{4EA4902E-E729-419D-BB94-C44D605C3523}" srcOrd="12" destOrd="0" presId="urn:microsoft.com/office/officeart/2008/layout/CircleAccentTimeline"/>
    <dgm:cxn modelId="{700DB09F-4F5D-4FBC-A084-4CC3F6FE6E52}" type="presParOf" srcId="{64F1ACA4-1C84-49A0-B367-4D1811B566C8}" destId="{5FD372FE-1AFF-4CBB-9DF8-BDAEB835487C}" srcOrd="13" destOrd="0" presId="urn:microsoft.com/office/officeart/2008/layout/CircleAccentTimeline"/>
    <dgm:cxn modelId="{663C6F7C-E567-4F1E-9093-7282EE08036B}" type="presParOf" srcId="{64F1ACA4-1C84-49A0-B367-4D1811B566C8}" destId="{0544B1DB-3174-483F-A971-AB9B2B6E21C3}" srcOrd="14" destOrd="0" presId="urn:microsoft.com/office/officeart/2008/layout/CircleAccentTimeline"/>
    <dgm:cxn modelId="{70E2E2B8-E794-41CB-962E-A8F2BE5EE072}" type="presParOf" srcId="{0544B1DB-3174-483F-A971-AB9B2B6E21C3}" destId="{FBE65130-4C26-4454-B66E-4B170EF00DE2}" srcOrd="0" destOrd="0" presId="urn:microsoft.com/office/officeart/2008/layout/CircleAccentTimeline"/>
    <dgm:cxn modelId="{C4F23ED5-ADD2-48CC-95BD-65D1653CB6CC}" type="presParOf" srcId="{0544B1DB-3174-483F-A971-AB9B2B6E21C3}" destId="{40B8278C-4361-4087-A3B3-0559955AB5FE}" srcOrd="1" destOrd="0" presId="urn:microsoft.com/office/officeart/2008/layout/CircleAccentTimeline"/>
    <dgm:cxn modelId="{B3157CB6-312F-400A-AFEE-269ECC6278CA}" type="presParOf" srcId="{0544B1DB-3174-483F-A971-AB9B2B6E21C3}" destId="{9D60685F-07D4-4D19-B588-C9E210456839}" srcOrd="2" destOrd="0" presId="urn:microsoft.com/office/officeart/2008/layout/CircleAccentTimeline"/>
    <dgm:cxn modelId="{150244F8-78DF-452B-A572-C0A064D66303}" type="presParOf" srcId="{64F1ACA4-1C84-49A0-B367-4D1811B566C8}" destId="{88AF9683-D50D-4F92-B5A1-CE356C84ECFE}" srcOrd="15" destOrd="0" presId="urn:microsoft.com/office/officeart/2008/layout/CircleAccentTimeline"/>
    <dgm:cxn modelId="{B8820374-A1CE-4B64-9B07-F0F9D9298F40}" type="presParOf" srcId="{64F1ACA4-1C84-49A0-B367-4D1811B566C8}" destId="{E34096A3-73E7-4770-BE48-18908143B387}" srcOrd="16" destOrd="0" presId="urn:microsoft.com/office/officeart/2008/layout/CircleAccentTimeline"/>
    <dgm:cxn modelId="{94E2C3B7-5D71-489B-ADB3-C67749DF1475}" type="presParOf" srcId="{64F1ACA4-1C84-49A0-B367-4D1811B566C8}" destId="{82C7A348-F805-4F34-B582-B3FD5D34A927}" srcOrd="17" destOrd="0" presId="urn:microsoft.com/office/officeart/2008/layout/CircleAccentTimeline"/>
    <dgm:cxn modelId="{D3F9E681-81D4-41E2-BC8F-D6BA542EAF21}" type="presParOf" srcId="{64F1ACA4-1C84-49A0-B367-4D1811B566C8}" destId="{57126BF4-2F59-4246-8F01-B7522631CD55}" srcOrd="18" destOrd="0" presId="urn:microsoft.com/office/officeart/2008/layout/CircleAccentTimeline"/>
    <dgm:cxn modelId="{4974C7A1-F11F-4F00-A30E-43F6DCBC6538}" type="presParOf" srcId="{57126BF4-2F59-4246-8F01-B7522631CD55}" destId="{94A3BB15-3718-4008-AE1A-A8C3189E3416}" srcOrd="0" destOrd="0" presId="urn:microsoft.com/office/officeart/2008/layout/CircleAccentTimeline"/>
    <dgm:cxn modelId="{074528AE-006B-46E3-B562-C453C34DA5B4}" type="presParOf" srcId="{57126BF4-2F59-4246-8F01-B7522631CD55}" destId="{2ED44D28-4826-479A-9F52-EC5D29A1C71F}" srcOrd="1" destOrd="0" presId="urn:microsoft.com/office/officeart/2008/layout/CircleAccentTimeline"/>
    <dgm:cxn modelId="{4E8DB870-1456-4CF4-91D8-52A7E64BF454}" type="presParOf" srcId="{57126BF4-2F59-4246-8F01-B7522631CD55}" destId="{127B7471-3C49-4B32-BEDC-1DFD85E8485D}" srcOrd="2" destOrd="0" presId="urn:microsoft.com/office/officeart/2008/layout/CircleAccentTimeline"/>
    <dgm:cxn modelId="{62D31E91-6E0B-410A-AB11-2E33B354CB49}" type="presParOf" srcId="{64F1ACA4-1C84-49A0-B367-4D1811B566C8}" destId="{598528A6-D8F1-480D-9AE9-99C5E9318DA5}" srcOrd="19" destOrd="0" presId="urn:microsoft.com/office/officeart/2008/layout/CircleAccentTimeline"/>
    <dgm:cxn modelId="{B5B8A83D-0B87-43BE-A857-D07303B7E08D}" type="presParOf" srcId="{64F1ACA4-1C84-49A0-B367-4D1811B566C8}" destId="{F5696947-E96E-49C6-887A-C54BDDCEDE89}" srcOrd="20" destOrd="0" presId="urn:microsoft.com/office/officeart/2008/layout/CircleAccentTimeline"/>
    <dgm:cxn modelId="{3F54C619-1408-47FB-A827-93719A309BEE}" type="presParOf" srcId="{64F1ACA4-1C84-49A0-B367-4D1811B566C8}" destId="{D815B766-0E3D-4D8E-8EA5-A35EAF0A8343}" srcOrd="21" destOrd="0" presId="urn:microsoft.com/office/officeart/2008/layout/CircleAccentTimeline"/>
    <dgm:cxn modelId="{49AE8A3F-77FA-4F1C-9F7D-C4962972AE27}" type="presParOf" srcId="{64F1ACA4-1C84-49A0-B367-4D1811B566C8}" destId="{0031E95E-D557-465F-8D88-ECB604A494AD}" srcOrd="22" destOrd="0" presId="urn:microsoft.com/office/officeart/2008/layout/CircleAccentTimeline"/>
    <dgm:cxn modelId="{DE9F57B5-437E-4FE0-83B1-A362806BB1E5}" type="presParOf" srcId="{0031E95E-D557-465F-8D88-ECB604A494AD}" destId="{6CE602A4-DE1B-4AC4-91CF-47ACB008AA45}" srcOrd="0" destOrd="0" presId="urn:microsoft.com/office/officeart/2008/layout/CircleAccentTimeline"/>
    <dgm:cxn modelId="{008E60CD-C864-47E3-8805-5228F162109A}" type="presParOf" srcId="{0031E95E-D557-465F-8D88-ECB604A494AD}" destId="{1B31B498-63BD-4555-94A8-72BA8402E5FF}" srcOrd="1" destOrd="0" presId="urn:microsoft.com/office/officeart/2008/layout/CircleAccentTimeline"/>
    <dgm:cxn modelId="{D4002DE3-2441-45D5-94A3-BF3429266B0C}" type="presParOf" srcId="{0031E95E-D557-465F-8D88-ECB604A494AD}" destId="{05B77F15-6720-4EF8-937D-F25EA8974C6B}" srcOrd="2" destOrd="0" presId="urn:microsoft.com/office/officeart/2008/layout/CircleAccentTimeline"/>
    <dgm:cxn modelId="{F09C2672-2954-40C9-947E-95F7B934ADC1}" type="presParOf" srcId="{64F1ACA4-1C84-49A0-B367-4D1811B566C8}" destId="{891058E4-AEF9-4A6D-8F55-EFB9D497DF3E}" srcOrd="23" destOrd="0" presId="urn:microsoft.com/office/officeart/2008/layout/CircleAccentTimeline"/>
    <dgm:cxn modelId="{C70D8BA5-123A-4E67-ABD7-8B290CF3D5A5}" type="presParOf" srcId="{64F1ACA4-1C84-49A0-B367-4D1811B566C8}" destId="{B74F4F9C-A641-45B3-BA31-4D2112F7880C}" srcOrd="24" destOrd="0" presId="urn:microsoft.com/office/officeart/2008/layout/CircleAccentTimeline"/>
    <dgm:cxn modelId="{2C0642C5-B841-4FD5-BD4D-7EE1E83A315A}" type="presParOf" srcId="{64F1ACA4-1C84-49A0-B367-4D1811B566C8}" destId="{1FD60848-A5A1-4DE6-B9F7-9A61FD0603FB}" srcOrd="25" destOrd="0" presId="urn:microsoft.com/office/officeart/2008/layout/CircleAccentTimeline"/>
    <dgm:cxn modelId="{3633AAE9-B57B-4133-8011-215430005A83}" type="presParOf" srcId="{1FD60848-A5A1-4DE6-B9F7-9A61FD0603FB}" destId="{09F9109E-3F8A-47BE-B75D-BD005A33B9F9}" srcOrd="0" destOrd="0" presId="urn:microsoft.com/office/officeart/2008/layout/CircleAccentTimeline"/>
    <dgm:cxn modelId="{1E7AD2F5-4851-42C8-9701-24823E1DC7CC}" type="presParOf" srcId="{1FD60848-A5A1-4DE6-B9F7-9A61FD0603FB}" destId="{EBD320A4-AB1C-4794-991F-F1675E3E5BFA}" srcOrd="1" destOrd="0" presId="urn:microsoft.com/office/officeart/2008/layout/CircleAccentTimeline"/>
    <dgm:cxn modelId="{5B718900-346A-4052-B9AD-43F7A2595C89}" type="presParOf" srcId="{1FD60848-A5A1-4DE6-B9F7-9A61FD0603FB}" destId="{4D31BC67-E828-4544-9B28-A40C9E66E8D4}" srcOrd="2" destOrd="0" presId="urn:microsoft.com/office/officeart/2008/layout/CircleAccentTimeline"/>
    <dgm:cxn modelId="{C820E6E7-B376-43AE-8D7B-99EB9B17FDCD}" type="presParOf" srcId="{64F1ACA4-1C84-49A0-B367-4D1811B566C8}" destId="{BC12B825-F3D0-478F-ABF3-3D3EDB239967}" srcOrd="26" destOrd="0" presId="urn:microsoft.com/office/officeart/2008/layout/CircleAccentTimeline"/>
    <dgm:cxn modelId="{B4EA7FD8-36AD-4CF8-9293-A0C53D0F0427}" type="presParOf" srcId="{64F1ACA4-1C84-49A0-B367-4D1811B566C8}" destId="{07697ECA-B1D1-4D15-8570-40566DBEF401}" srcOrd="27" destOrd="0" presId="urn:microsoft.com/office/officeart/2008/layout/CircleAccentTimeline"/>
    <dgm:cxn modelId="{BBB5FFD8-F556-4480-BE0D-DD8A49CF0903}" type="presParOf" srcId="{64F1ACA4-1C84-49A0-B367-4D1811B566C8}" destId="{8AC75D81-BDC4-42CC-94B1-B03A6AC3AB3F}" srcOrd="28" destOrd="0" presId="urn:microsoft.com/office/officeart/2008/layout/CircleAccentTimeline"/>
    <dgm:cxn modelId="{1922964E-3D92-47F0-83E7-110185A5A2B6}" type="presParOf" srcId="{64F1ACA4-1C84-49A0-B367-4D1811B566C8}" destId="{C7189F83-535C-484D-880F-867DD4C915AB}" srcOrd="29" destOrd="0" presId="urn:microsoft.com/office/officeart/2008/layout/CircleAccentTimeline"/>
    <dgm:cxn modelId="{47B8D2D8-8FE1-44C8-8D55-818CCCC11BAF}" type="presParOf" srcId="{C7189F83-535C-484D-880F-867DD4C915AB}" destId="{D0FE04B9-A108-479B-BAFE-E037244A75C3}" srcOrd="0" destOrd="0" presId="urn:microsoft.com/office/officeart/2008/layout/CircleAccentTimeline"/>
    <dgm:cxn modelId="{EB512287-D738-463E-B81F-47846CD0D6D9}" type="presParOf" srcId="{C7189F83-535C-484D-880F-867DD4C915AB}" destId="{5A6CFBDF-2CB6-4E1B-B7E0-F4D047DC2E8C}" srcOrd="1" destOrd="0" presId="urn:microsoft.com/office/officeart/2008/layout/CircleAccentTimeline"/>
    <dgm:cxn modelId="{78A01867-EBD5-41F3-8607-9A3DFE4D4F46}" type="presParOf" srcId="{C7189F83-535C-484D-880F-867DD4C915AB}" destId="{4F7C99A3-77F0-4577-B892-14C571608018}" srcOrd="2" destOrd="0" presId="urn:microsoft.com/office/officeart/2008/layout/CircleAccentTimeline"/>
    <dgm:cxn modelId="{94B44C50-93EB-4D21-B6D1-AB2E55A5584A}" type="presParOf" srcId="{64F1ACA4-1C84-49A0-B367-4D1811B566C8}" destId="{BC00A043-0D71-4496-923D-D8460BCF9926}" srcOrd="30" destOrd="0" presId="urn:microsoft.com/office/officeart/2008/layout/CircleAccentTimeline"/>
    <dgm:cxn modelId="{E7743FE9-6A23-4FBB-99CA-6091ED2FED22}" type="presParOf" srcId="{64F1ACA4-1C84-49A0-B367-4D1811B566C8}" destId="{D784C5AD-4BB6-420B-A3D0-9E1AD0B032B1}" srcOrd="31" destOrd="0" presId="urn:microsoft.com/office/officeart/2008/layout/CircleAccentTimeline"/>
    <dgm:cxn modelId="{52A533CC-ADE4-419F-8ED7-C83534041FF5}" type="presParOf" srcId="{64F1ACA4-1C84-49A0-B367-4D1811B566C8}" destId="{76296E4A-E560-42D9-AFAB-50B30D6C6CF9}" srcOrd="32" destOrd="0" presId="urn:microsoft.com/office/officeart/2008/layout/CircleAccentTimeline"/>
    <dgm:cxn modelId="{E3C64443-0025-4865-B6A5-6E697B7E3059}" type="presParOf" srcId="{64F1ACA4-1C84-49A0-B367-4D1811B566C8}" destId="{ADD9AB23-4D36-4D1A-8C64-FAA17A007E47}" srcOrd="33" destOrd="0" presId="urn:microsoft.com/office/officeart/2008/layout/CircleAccentTimeline"/>
    <dgm:cxn modelId="{000C269A-0409-469E-BD04-9D3FBD008BDC}" type="presParOf" srcId="{ADD9AB23-4D36-4D1A-8C64-FAA17A007E47}" destId="{9A7B9915-E3F5-4E81-BE26-E6CFE81A473C}" srcOrd="0" destOrd="0" presId="urn:microsoft.com/office/officeart/2008/layout/CircleAccentTimeline"/>
    <dgm:cxn modelId="{319FE316-C84B-43D0-A33F-2511965B6AAA}" type="presParOf" srcId="{ADD9AB23-4D36-4D1A-8C64-FAA17A007E47}" destId="{EDBA97F5-D654-43E7-B51A-629FE8522447}" srcOrd="1" destOrd="0" presId="urn:microsoft.com/office/officeart/2008/layout/CircleAccentTimeline"/>
    <dgm:cxn modelId="{4439DCC3-F59E-438E-9556-1E7B6EB89391}" type="presParOf" srcId="{ADD9AB23-4D36-4D1A-8C64-FAA17A007E47}" destId="{89AA6285-6649-4F9D-B15F-D6C8897485EC}" srcOrd="2" destOrd="0" presId="urn:microsoft.com/office/officeart/2008/layout/CircleAccentTimeline"/>
    <dgm:cxn modelId="{3716E619-4AC1-4C2A-8106-8E53385551C8}" type="presParOf" srcId="{64F1ACA4-1C84-49A0-B367-4D1811B566C8}" destId="{38268C9F-E44F-47EB-82F5-4306D25B2046}" srcOrd="34" destOrd="0" presId="urn:microsoft.com/office/officeart/2008/layout/CircleAccentTimeline"/>
    <dgm:cxn modelId="{6790B514-3C6A-4EAA-9B66-70E6DE40BB17}" type="presParOf" srcId="{64F1ACA4-1C84-49A0-B367-4D1811B566C8}" destId="{9111CB07-A102-4057-85C9-8578B2E63581}" srcOrd="35" destOrd="0" presId="urn:microsoft.com/office/officeart/2008/layout/CircleAccentTimeline"/>
    <dgm:cxn modelId="{7FD5BDEB-F575-493C-88B8-08E9B168F6FF}" type="presParOf" srcId="{64F1ACA4-1C84-49A0-B367-4D1811B566C8}" destId="{2EEC64BB-CC64-4928-B3A6-ABD4A51243D5}" srcOrd="36" destOrd="0" presId="urn:microsoft.com/office/officeart/2008/layout/CircleAccentTimeline"/>
    <dgm:cxn modelId="{A04DBF4D-B382-4B2F-907C-25EFF3136125}" type="presParOf" srcId="{2EEC64BB-CC64-4928-B3A6-ABD4A51243D5}" destId="{D10DDE79-2DE1-4BB4-AC48-3728924B22BF}" srcOrd="0" destOrd="0" presId="urn:microsoft.com/office/officeart/2008/layout/CircleAccentTimeline"/>
    <dgm:cxn modelId="{69BC2EE2-D9DD-44BB-9AE8-7E80197428BD}" type="presParOf" srcId="{2EEC64BB-CC64-4928-B3A6-ABD4A51243D5}" destId="{FF2C8379-E7BA-4E3D-B5DF-934C2B7F285A}" srcOrd="1" destOrd="0" presId="urn:microsoft.com/office/officeart/2008/layout/CircleAccentTimeline"/>
    <dgm:cxn modelId="{83FCF76E-6A98-4A70-8847-DE2DF37DEB1A}" type="presParOf" srcId="{2EEC64BB-CC64-4928-B3A6-ABD4A51243D5}" destId="{C5B73F79-3FC8-43FD-AE80-291D4EB9CEA0}" srcOrd="2" destOrd="0" presId="urn:microsoft.com/office/officeart/2008/layout/CircleAccentTimeline"/>
    <dgm:cxn modelId="{A100D253-95A2-4BC0-818A-D1975F3C6A64}" type="presParOf" srcId="{64F1ACA4-1C84-49A0-B367-4D1811B566C8}" destId="{7BDD4676-2CFE-4731-8CDA-D78487FDB50D}" srcOrd="37" destOrd="0" presId="urn:microsoft.com/office/officeart/2008/layout/CircleAccentTimeline"/>
    <dgm:cxn modelId="{12BE10BB-07B6-4000-B69E-E4E9573B9F30}" type="presParOf" srcId="{64F1ACA4-1C84-49A0-B367-4D1811B566C8}" destId="{5042EE62-05E1-4F26-BE6B-66A83FC18174}" srcOrd="38" destOrd="0" presId="urn:microsoft.com/office/officeart/2008/layout/CircleAccentTimeline"/>
    <dgm:cxn modelId="{52F040C0-A0BA-49B2-BBD0-002C267C35F7}" type="presParOf" srcId="{64F1ACA4-1C84-49A0-B367-4D1811B566C8}" destId="{17F484A1-58A8-41B1-A8CF-4EB5CAB70780}" srcOrd="39" destOrd="0" presId="urn:microsoft.com/office/officeart/2008/layout/CircleAccentTimeline"/>
    <dgm:cxn modelId="{05B2180B-DAA9-415D-B146-2167544E7F7A}" type="presParOf" srcId="{64F1ACA4-1C84-49A0-B367-4D1811B566C8}" destId="{1EADDD9F-421A-4FE3-909F-8A804B47D013}" srcOrd="40" destOrd="0" presId="urn:microsoft.com/office/officeart/2008/layout/CircleAccentTimeline"/>
    <dgm:cxn modelId="{FD6DEAB0-EBA0-48A6-8827-FDFED8143C64}" type="presParOf" srcId="{1EADDD9F-421A-4FE3-909F-8A804B47D013}" destId="{18BB13E8-67D6-411E-857E-D5AFF9993B5A}" srcOrd="0" destOrd="0" presId="urn:microsoft.com/office/officeart/2008/layout/CircleAccentTimeline"/>
    <dgm:cxn modelId="{E4F0C6F3-80EC-4E56-85B3-F0AD43D6157B}" type="presParOf" srcId="{1EADDD9F-421A-4FE3-909F-8A804B47D013}" destId="{055A10C0-6AB8-4B16-8EBF-E2424653FAEB}" srcOrd="1" destOrd="0" presId="urn:microsoft.com/office/officeart/2008/layout/CircleAccentTimeline"/>
    <dgm:cxn modelId="{F4E06094-6B10-447D-8AB0-81136391D423}" type="presParOf" srcId="{1EADDD9F-421A-4FE3-909F-8A804B47D013}" destId="{B74C65EF-4935-4C20-8765-B3287B9D1FF5}" srcOrd="2" destOrd="0" presId="urn:microsoft.com/office/officeart/2008/layout/CircleAccentTimeline"/>
    <dgm:cxn modelId="{BCA41EC3-997E-4295-911F-A2A189D419F8}" type="presParOf" srcId="{64F1ACA4-1C84-49A0-B367-4D1811B566C8}" destId="{C0EC1FAF-31E4-4104-8307-A3B4F4D51D34}" srcOrd="41" destOrd="0" presId="urn:microsoft.com/office/officeart/2008/layout/CircleAccentTimeline"/>
    <dgm:cxn modelId="{A0099F3F-611D-4E02-9E31-3BD5AEADF894}" type="presParOf" srcId="{64F1ACA4-1C84-49A0-B367-4D1811B566C8}" destId="{F26AB639-882E-45EE-8DD7-F0E8D87B222A}" srcOrd="42" destOrd="0" presId="urn:microsoft.com/office/officeart/2008/layout/CircleAccentTimeline"/>
    <dgm:cxn modelId="{9D2865F3-9F34-4D82-92EB-2A9A4A9F3EC0}" type="presParOf" srcId="{64F1ACA4-1C84-49A0-B367-4D1811B566C8}" destId="{A9946438-4F17-40C2-A31E-BC33815E3DF2}" srcOrd="43" destOrd="0" presId="urn:microsoft.com/office/officeart/2008/layout/CircleAccentTimeline"/>
    <dgm:cxn modelId="{21BC766D-79A1-4B89-9BD0-BAD0110FC143}" type="presParOf" srcId="{A9946438-4F17-40C2-A31E-BC33815E3DF2}" destId="{4904F8D7-5819-4F5B-9782-6274EE29446E}" srcOrd="0" destOrd="0" presId="urn:microsoft.com/office/officeart/2008/layout/CircleAccentTimeline"/>
    <dgm:cxn modelId="{3B15C0AB-EA90-495D-9D91-4509C650B3CA}" type="presParOf" srcId="{A9946438-4F17-40C2-A31E-BC33815E3DF2}" destId="{D2ADC010-17CF-4DBB-8845-97BDAA82CF29}" srcOrd="1" destOrd="0" presId="urn:microsoft.com/office/officeart/2008/layout/CircleAccentTimeline"/>
    <dgm:cxn modelId="{BF85EAFA-7864-42B7-AFF6-63C7CB8AC1A2}" type="presParOf" srcId="{A9946438-4F17-40C2-A31E-BC33815E3DF2}" destId="{D25A6E8C-B6C7-4273-8DC4-19F749BCD63F}" srcOrd="2" destOrd="0" presId="urn:microsoft.com/office/officeart/2008/layout/CircleAccentTimeline"/>
    <dgm:cxn modelId="{36642516-3CAA-4A0E-A1F3-07FB14E25854}" type="presParOf" srcId="{64F1ACA4-1C84-49A0-B367-4D1811B566C8}" destId="{A88E12B6-B4F0-40D5-A7DA-E20255CDB5AC}" srcOrd="44" destOrd="0" presId="urn:microsoft.com/office/officeart/2008/layout/CircleAccentTimeline"/>
    <dgm:cxn modelId="{D1512735-A86E-4899-8BB2-5E699E6E6B7F}" type="presParOf" srcId="{64F1ACA4-1C84-49A0-B367-4D1811B566C8}" destId="{5BE73C30-25A9-4092-9182-FF3629FEF27E}" srcOrd="4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1534C2-3D81-436D-8D5D-C2A989900129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564ADA32-71E5-4DE0-9590-812633A1291E}">
      <dgm:prSet phldrT="[Texte]" phldr="1"/>
      <dgm:spPr/>
      <dgm:t>
        <a:bodyPr/>
        <a:lstStyle/>
        <a:p>
          <a:endParaRPr lang="fr-FR"/>
        </a:p>
      </dgm:t>
    </dgm:pt>
    <dgm:pt modelId="{F39EA7E1-36A8-4FF7-BBBC-BBABA4BEFB4B}" type="parTrans" cxnId="{BDD82E69-BB55-4A86-BEA7-CA886C1CBCAA}">
      <dgm:prSet/>
      <dgm:spPr/>
      <dgm:t>
        <a:bodyPr/>
        <a:lstStyle/>
        <a:p>
          <a:endParaRPr lang="fr-FR"/>
        </a:p>
      </dgm:t>
    </dgm:pt>
    <dgm:pt modelId="{5C841BE5-8EA9-431F-819D-DB507480AD89}" type="sibTrans" cxnId="{BDD82E69-BB55-4A86-BEA7-CA886C1CBCAA}">
      <dgm:prSet/>
      <dgm:spPr/>
      <dgm:t>
        <a:bodyPr/>
        <a:lstStyle/>
        <a:p>
          <a:endParaRPr lang="fr-FR"/>
        </a:p>
      </dgm:t>
    </dgm:pt>
    <dgm:pt modelId="{D3247703-BAE6-4B95-8EEB-30FEE1A09E07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28D55F23-B173-428A-AEA6-24121EAEA075}" type="parTrans" cxnId="{741204E7-CDB1-44E6-9669-97135A7DF9BD}">
      <dgm:prSet/>
      <dgm:spPr/>
      <dgm:t>
        <a:bodyPr/>
        <a:lstStyle/>
        <a:p>
          <a:endParaRPr lang="fr-FR"/>
        </a:p>
      </dgm:t>
    </dgm:pt>
    <dgm:pt modelId="{85D67027-13B7-48EB-A52C-B15664822A63}" type="sibTrans" cxnId="{741204E7-CDB1-44E6-9669-97135A7DF9BD}">
      <dgm:prSet/>
      <dgm:spPr/>
      <dgm:t>
        <a:bodyPr/>
        <a:lstStyle/>
        <a:p>
          <a:endParaRPr lang="fr-FR"/>
        </a:p>
      </dgm:t>
    </dgm:pt>
    <dgm:pt modelId="{8C38440D-0267-4A74-A727-BC5F211155C5}">
      <dgm:prSet phldrT="[Texte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8255A771-6D81-40AA-878D-A3A654C4DDAC}" type="parTrans" cxnId="{91FA7CE5-6389-4963-87C3-3443872CFE8B}">
      <dgm:prSet/>
      <dgm:spPr/>
      <dgm:t>
        <a:bodyPr/>
        <a:lstStyle/>
        <a:p>
          <a:endParaRPr lang="fr-FR"/>
        </a:p>
      </dgm:t>
    </dgm:pt>
    <dgm:pt modelId="{9AF01B38-D144-4FA5-AF58-DB0D39DF349F}" type="sibTrans" cxnId="{91FA7CE5-6389-4963-87C3-3443872CFE8B}">
      <dgm:prSet/>
      <dgm:spPr/>
      <dgm:t>
        <a:bodyPr/>
        <a:lstStyle/>
        <a:p>
          <a:endParaRPr lang="fr-FR"/>
        </a:p>
      </dgm:t>
    </dgm:pt>
    <dgm:pt modelId="{28D5EC2D-850A-4674-A3DA-BAC183B431BE}">
      <dgm:prSet phldrT="[Texte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F6452DBC-E03C-404C-82BE-071ED7787F40}" type="parTrans" cxnId="{45190ED7-5462-430A-9A83-69E5826BFF07}">
      <dgm:prSet/>
      <dgm:spPr/>
      <dgm:t>
        <a:bodyPr/>
        <a:lstStyle/>
        <a:p>
          <a:endParaRPr lang="fr-FR"/>
        </a:p>
      </dgm:t>
    </dgm:pt>
    <dgm:pt modelId="{68A7C3CF-A875-4A77-A24F-7C2ECCDD0B12}" type="sibTrans" cxnId="{45190ED7-5462-430A-9A83-69E5826BFF07}">
      <dgm:prSet/>
      <dgm:spPr/>
      <dgm:t>
        <a:bodyPr/>
        <a:lstStyle/>
        <a:p>
          <a:endParaRPr lang="fr-FR"/>
        </a:p>
      </dgm:t>
    </dgm:pt>
    <dgm:pt modelId="{AFD6CC8E-75EC-4C5E-AEC9-13AC4A426024}">
      <dgm:prSet phldrT="[Texte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17530838-E821-4F6A-A0A3-F3B9F7C4CBDE}" type="parTrans" cxnId="{28203909-7238-402E-82BD-40120CD4155E}">
      <dgm:prSet/>
      <dgm:spPr/>
      <dgm:t>
        <a:bodyPr/>
        <a:lstStyle/>
        <a:p>
          <a:endParaRPr lang="fr-FR"/>
        </a:p>
      </dgm:t>
    </dgm:pt>
    <dgm:pt modelId="{E947B4BD-C18F-4399-BE54-B20F34412F8D}" type="sibTrans" cxnId="{28203909-7238-402E-82BD-40120CD4155E}">
      <dgm:prSet/>
      <dgm:spPr/>
      <dgm:t>
        <a:bodyPr/>
        <a:lstStyle/>
        <a:p>
          <a:endParaRPr lang="fr-FR"/>
        </a:p>
      </dgm:t>
    </dgm:pt>
    <dgm:pt modelId="{C71D52B9-F51C-4206-8C8C-7777C3421063}">
      <dgm:prSet phldrT="[Texte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0414C8D3-D167-4E2D-970E-3F8848D99117}" type="parTrans" cxnId="{6CA09ADC-20B0-4301-9A0D-27E9DF239EE9}">
      <dgm:prSet/>
      <dgm:spPr/>
      <dgm:t>
        <a:bodyPr/>
        <a:lstStyle/>
        <a:p>
          <a:endParaRPr lang="fr-FR"/>
        </a:p>
      </dgm:t>
    </dgm:pt>
    <dgm:pt modelId="{2E17034F-C3F0-4AE1-B57D-F5AB2BEC34F5}" type="sibTrans" cxnId="{6CA09ADC-20B0-4301-9A0D-27E9DF239EE9}">
      <dgm:prSet/>
      <dgm:spPr/>
      <dgm:t>
        <a:bodyPr/>
        <a:lstStyle/>
        <a:p>
          <a:endParaRPr lang="fr-FR"/>
        </a:p>
      </dgm:t>
    </dgm:pt>
    <dgm:pt modelId="{EAE83403-99F8-4FFC-ADEA-7D11987DDBE9}" type="pres">
      <dgm:prSet presAssocID="{741534C2-3D81-436D-8D5D-C2A98990012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EF48DB0-F3BE-43BC-A96A-83B79C500071}" type="pres">
      <dgm:prSet presAssocID="{564ADA32-71E5-4DE0-9590-812633A1291E}" presName="centerShape" presStyleLbl="node0" presStyleIdx="0" presStyleCnt="1"/>
      <dgm:spPr/>
      <dgm:t>
        <a:bodyPr/>
        <a:lstStyle/>
        <a:p>
          <a:endParaRPr lang="fr-FR"/>
        </a:p>
      </dgm:t>
    </dgm:pt>
    <dgm:pt modelId="{6CC0CC16-20FC-48BF-88CD-55B465E1C647}" type="pres">
      <dgm:prSet presAssocID="{D3247703-BAE6-4B95-8EEB-30FEE1A09E0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30757C-63FB-4588-8368-21AC7E623ECB}" type="pres">
      <dgm:prSet presAssocID="{D3247703-BAE6-4B95-8EEB-30FEE1A09E07}" presName="dummy" presStyleCnt="0"/>
      <dgm:spPr/>
    </dgm:pt>
    <dgm:pt modelId="{1E91139D-D592-4FC7-BEFA-9E0CB961D240}" type="pres">
      <dgm:prSet presAssocID="{85D67027-13B7-48EB-A52C-B15664822A63}" presName="sibTrans" presStyleLbl="sibTrans2D1" presStyleIdx="0" presStyleCnt="5"/>
      <dgm:spPr/>
      <dgm:t>
        <a:bodyPr/>
        <a:lstStyle/>
        <a:p>
          <a:endParaRPr lang="fr-FR"/>
        </a:p>
      </dgm:t>
    </dgm:pt>
    <dgm:pt modelId="{C98276B1-4E53-494C-811B-8FB7E78D7DE9}" type="pres">
      <dgm:prSet presAssocID="{8C38440D-0267-4A74-A727-BC5F211155C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17BFBC-166B-4AB2-8BEC-5AA2D862F9C9}" type="pres">
      <dgm:prSet presAssocID="{8C38440D-0267-4A74-A727-BC5F211155C5}" presName="dummy" presStyleCnt="0"/>
      <dgm:spPr/>
    </dgm:pt>
    <dgm:pt modelId="{86903352-9B78-4538-A0D5-7270E2C321E8}" type="pres">
      <dgm:prSet presAssocID="{9AF01B38-D144-4FA5-AF58-DB0D39DF349F}" presName="sibTrans" presStyleLbl="sibTrans2D1" presStyleIdx="1" presStyleCnt="5"/>
      <dgm:spPr/>
      <dgm:t>
        <a:bodyPr/>
        <a:lstStyle/>
        <a:p>
          <a:endParaRPr lang="fr-FR"/>
        </a:p>
      </dgm:t>
    </dgm:pt>
    <dgm:pt modelId="{DEC0798C-8768-435A-B115-A63E3F8B0CB4}" type="pres">
      <dgm:prSet presAssocID="{28D5EC2D-850A-4674-A3DA-BAC183B431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E60D89-F4BF-4B38-8894-9A569640FDAE}" type="pres">
      <dgm:prSet presAssocID="{28D5EC2D-850A-4674-A3DA-BAC183B431BE}" presName="dummy" presStyleCnt="0"/>
      <dgm:spPr/>
    </dgm:pt>
    <dgm:pt modelId="{3E3E7233-C058-4FE2-A6D4-35D720347C9E}" type="pres">
      <dgm:prSet presAssocID="{68A7C3CF-A875-4A77-A24F-7C2ECCDD0B12}" presName="sibTrans" presStyleLbl="sibTrans2D1" presStyleIdx="2" presStyleCnt="5"/>
      <dgm:spPr/>
      <dgm:t>
        <a:bodyPr/>
        <a:lstStyle/>
        <a:p>
          <a:endParaRPr lang="fr-FR"/>
        </a:p>
      </dgm:t>
    </dgm:pt>
    <dgm:pt modelId="{4EDE0C7A-AF5E-4DFC-86C1-6C5E1EC36DDF}" type="pres">
      <dgm:prSet presAssocID="{AFD6CC8E-75EC-4C5E-AEC9-13AC4A42602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286958-6479-4F4B-BA6E-C6AFB792337F}" type="pres">
      <dgm:prSet presAssocID="{AFD6CC8E-75EC-4C5E-AEC9-13AC4A426024}" presName="dummy" presStyleCnt="0"/>
      <dgm:spPr/>
    </dgm:pt>
    <dgm:pt modelId="{E55EFFEB-5946-453E-96E9-C8C8E31F2194}" type="pres">
      <dgm:prSet presAssocID="{E947B4BD-C18F-4399-BE54-B20F34412F8D}" presName="sibTrans" presStyleLbl="sibTrans2D1" presStyleIdx="3" presStyleCnt="5"/>
      <dgm:spPr/>
      <dgm:t>
        <a:bodyPr/>
        <a:lstStyle/>
        <a:p>
          <a:endParaRPr lang="fr-FR"/>
        </a:p>
      </dgm:t>
    </dgm:pt>
    <dgm:pt modelId="{4AC92B0D-4687-411B-9558-4BF85079499C}" type="pres">
      <dgm:prSet presAssocID="{C71D52B9-F51C-4206-8C8C-7777C342106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CD704F-99A4-4378-8E21-302809ED1B18}" type="pres">
      <dgm:prSet presAssocID="{C71D52B9-F51C-4206-8C8C-7777C3421063}" presName="dummy" presStyleCnt="0"/>
      <dgm:spPr/>
    </dgm:pt>
    <dgm:pt modelId="{3E8A1EC6-C60D-4CF0-B759-50C6ABAB812C}" type="pres">
      <dgm:prSet presAssocID="{2E17034F-C3F0-4AE1-B57D-F5AB2BEC34F5}" presName="sibTrans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D14DA972-5118-435E-9D16-30B7E0ADD029}" type="presOf" srcId="{9AF01B38-D144-4FA5-AF58-DB0D39DF349F}" destId="{86903352-9B78-4538-A0D5-7270E2C321E8}" srcOrd="0" destOrd="0" presId="urn:microsoft.com/office/officeart/2005/8/layout/radial6"/>
    <dgm:cxn modelId="{28203909-7238-402E-82BD-40120CD4155E}" srcId="{564ADA32-71E5-4DE0-9590-812633A1291E}" destId="{AFD6CC8E-75EC-4C5E-AEC9-13AC4A426024}" srcOrd="3" destOrd="0" parTransId="{17530838-E821-4F6A-A0A3-F3B9F7C4CBDE}" sibTransId="{E947B4BD-C18F-4399-BE54-B20F34412F8D}"/>
    <dgm:cxn modelId="{BDD82E69-BB55-4A86-BEA7-CA886C1CBCAA}" srcId="{741534C2-3D81-436D-8D5D-C2A989900129}" destId="{564ADA32-71E5-4DE0-9590-812633A1291E}" srcOrd="0" destOrd="0" parTransId="{F39EA7E1-36A8-4FF7-BBBC-BBABA4BEFB4B}" sibTransId="{5C841BE5-8EA9-431F-819D-DB507480AD89}"/>
    <dgm:cxn modelId="{741204E7-CDB1-44E6-9669-97135A7DF9BD}" srcId="{564ADA32-71E5-4DE0-9590-812633A1291E}" destId="{D3247703-BAE6-4B95-8EEB-30FEE1A09E07}" srcOrd="0" destOrd="0" parTransId="{28D55F23-B173-428A-AEA6-24121EAEA075}" sibTransId="{85D67027-13B7-48EB-A52C-B15664822A63}"/>
    <dgm:cxn modelId="{943B5563-A502-4BBD-BB7B-8324F33250A0}" type="presOf" srcId="{68A7C3CF-A875-4A77-A24F-7C2ECCDD0B12}" destId="{3E3E7233-C058-4FE2-A6D4-35D720347C9E}" srcOrd="0" destOrd="0" presId="urn:microsoft.com/office/officeart/2005/8/layout/radial6"/>
    <dgm:cxn modelId="{2CF9F374-376F-40D0-9F66-0AD1CCE513FA}" type="presOf" srcId="{564ADA32-71E5-4DE0-9590-812633A1291E}" destId="{4EF48DB0-F3BE-43BC-A96A-83B79C500071}" srcOrd="0" destOrd="0" presId="urn:microsoft.com/office/officeart/2005/8/layout/radial6"/>
    <dgm:cxn modelId="{9DB0A354-4372-450F-B938-D16021B4AA49}" type="presOf" srcId="{2E17034F-C3F0-4AE1-B57D-F5AB2BEC34F5}" destId="{3E8A1EC6-C60D-4CF0-B759-50C6ABAB812C}" srcOrd="0" destOrd="0" presId="urn:microsoft.com/office/officeart/2005/8/layout/radial6"/>
    <dgm:cxn modelId="{0B9CBED4-DF95-4E45-A67B-A8FDA82A54CE}" type="presOf" srcId="{741534C2-3D81-436D-8D5D-C2A989900129}" destId="{EAE83403-99F8-4FFC-ADEA-7D11987DDBE9}" srcOrd="0" destOrd="0" presId="urn:microsoft.com/office/officeart/2005/8/layout/radial6"/>
    <dgm:cxn modelId="{E08DAA83-D8D5-478B-BC51-45B53CD509B3}" type="presOf" srcId="{AFD6CC8E-75EC-4C5E-AEC9-13AC4A426024}" destId="{4EDE0C7A-AF5E-4DFC-86C1-6C5E1EC36DDF}" srcOrd="0" destOrd="0" presId="urn:microsoft.com/office/officeart/2005/8/layout/radial6"/>
    <dgm:cxn modelId="{E1137A91-B728-45F1-B0E9-1B346292A0C8}" type="presOf" srcId="{D3247703-BAE6-4B95-8EEB-30FEE1A09E07}" destId="{6CC0CC16-20FC-48BF-88CD-55B465E1C647}" srcOrd="0" destOrd="0" presId="urn:microsoft.com/office/officeart/2005/8/layout/radial6"/>
    <dgm:cxn modelId="{186E7188-5C3A-437D-8158-9C310460A139}" type="presOf" srcId="{E947B4BD-C18F-4399-BE54-B20F34412F8D}" destId="{E55EFFEB-5946-453E-96E9-C8C8E31F2194}" srcOrd="0" destOrd="0" presId="urn:microsoft.com/office/officeart/2005/8/layout/radial6"/>
    <dgm:cxn modelId="{AD4789F3-E030-4664-92EF-8CBAFCC3D49F}" type="presOf" srcId="{C71D52B9-F51C-4206-8C8C-7777C3421063}" destId="{4AC92B0D-4687-411B-9558-4BF85079499C}" srcOrd="0" destOrd="0" presId="urn:microsoft.com/office/officeart/2005/8/layout/radial6"/>
    <dgm:cxn modelId="{6CA09ADC-20B0-4301-9A0D-27E9DF239EE9}" srcId="{564ADA32-71E5-4DE0-9590-812633A1291E}" destId="{C71D52B9-F51C-4206-8C8C-7777C3421063}" srcOrd="4" destOrd="0" parTransId="{0414C8D3-D167-4E2D-970E-3F8848D99117}" sibTransId="{2E17034F-C3F0-4AE1-B57D-F5AB2BEC34F5}"/>
    <dgm:cxn modelId="{90070CC2-F916-46DF-BC53-40EF77FBA35D}" type="presOf" srcId="{28D5EC2D-850A-4674-A3DA-BAC183B431BE}" destId="{DEC0798C-8768-435A-B115-A63E3F8B0CB4}" srcOrd="0" destOrd="0" presId="urn:microsoft.com/office/officeart/2005/8/layout/radial6"/>
    <dgm:cxn modelId="{91FA7CE5-6389-4963-87C3-3443872CFE8B}" srcId="{564ADA32-71E5-4DE0-9590-812633A1291E}" destId="{8C38440D-0267-4A74-A727-BC5F211155C5}" srcOrd="1" destOrd="0" parTransId="{8255A771-6D81-40AA-878D-A3A654C4DDAC}" sibTransId="{9AF01B38-D144-4FA5-AF58-DB0D39DF349F}"/>
    <dgm:cxn modelId="{1037CB06-82BF-471D-B10E-342757DB13FC}" type="presOf" srcId="{85D67027-13B7-48EB-A52C-B15664822A63}" destId="{1E91139D-D592-4FC7-BEFA-9E0CB961D240}" srcOrd="0" destOrd="0" presId="urn:microsoft.com/office/officeart/2005/8/layout/radial6"/>
    <dgm:cxn modelId="{45190ED7-5462-430A-9A83-69E5826BFF07}" srcId="{564ADA32-71E5-4DE0-9590-812633A1291E}" destId="{28D5EC2D-850A-4674-A3DA-BAC183B431BE}" srcOrd="2" destOrd="0" parTransId="{F6452DBC-E03C-404C-82BE-071ED7787F40}" sibTransId="{68A7C3CF-A875-4A77-A24F-7C2ECCDD0B12}"/>
    <dgm:cxn modelId="{A40A8DD9-1700-4C15-ABBA-417422236B4E}" type="presOf" srcId="{8C38440D-0267-4A74-A727-BC5F211155C5}" destId="{C98276B1-4E53-494C-811B-8FB7E78D7DE9}" srcOrd="0" destOrd="0" presId="urn:microsoft.com/office/officeart/2005/8/layout/radial6"/>
    <dgm:cxn modelId="{3FBF9180-20DB-4194-A415-F8A56933AA62}" type="presParOf" srcId="{EAE83403-99F8-4FFC-ADEA-7D11987DDBE9}" destId="{4EF48DB0-F3BE-43BC-A96A-83B79C500071}" srcOrd="0" destOrd="0" presId="urn:microsoft.com/office/officeart/2005/8/layout/radial6"/>
    <dgm:cxn modelId="{6958BBAA-72EB-4892-B9CA-4A6677A4F8C2}" type="presParOf" srcId="{EAE83403-99F8-4FFC-ADEA-7D11987DDBE9}" destId="{6CC0CC16-20FC-48BF-88CD-55B465E1C647}" srcOrd="1" destOrd="0" presId="urn:microsoft.com/office/officeart/2005/8/layout/radial6"/>
    <dgm:cxn modelId="{8D84B834-C4D5-4F8B-BF7E-F43BBC9E668D}" type="presParOf" srcId="{EAE83403-99F8-4FFC-ADEA-7D11987DDBE9}" destId="{3E30757C-63FB-4588-8368-21AC7E623ECB}" srcOrd="2" destOrd="0" presId="urn:microsoft.com/office/officeart/2005/8/layout/radial6"/>
    <dgm:cxn modelId="{0817BF17-3646-41C9-8486-D7849D297341}" type="presParOf" srcId="{EAE83403-99F8-4FFC-ADEA-7D11987DDBE9}" destId="{1E91139D-D592-4FC7-BEFA-9E0CB961D240}" srcOrd="3" destOrd="0" presId="urn:microsoft.com/office/officeart/2005/8/layout/radial6"/>
    <dgm:cxn modelId="{7E387620-7BC2-4A6C-B2E3-6A897BE840A5}" type="presParOf" srcId="{EAE83403-99F8-4FFC-ADEA-7D11987DDBE9}" destId="{C98276B1-4E53-494C-811B-8FB7E78D7DE9}" srcOrd="4" destOrd="0" presId="urn:microsoft.com/office/officeart/2005/8/layout/radial6"/>
    <dgm:cxn modelId="{DE9924F3-8F43-4648-9FF8-673AAF17CD5F}" type="presParOf" srcId="{EAE83403-99F8-4FFC-ADEA-7D11987DDBE9}" destId="{9C17BFBC-166B-4AB2-8BEC-5AA2D862F9C9}" srcOrd="5" destOrd="0" presId="urn:microsoft.com/office/officeart/2005/8/layout/radial6"/>
    <dgm:cxn modelId="{16897A97-0017-48D7-B30A-DE01A3EB768E}" type="presParOf" srcId="{EAE83403-99F8-4FFC-ADEA-7D11987DDBE9}" destId="{86903352-9B78-4538-A0D5-7270E2C321E8}" srcOrd="6" destOrd="0" presId="urn:microsoft.com/office/officeart/2005/8/layout/radial6"/>
    <dgm:cxn modelId="{7451E86E-8B70-47ED-9D12-4E76E321E29F}" type="presParOf" srcId="{EAE83403-99F8-4FFC-ADEA-7D11987DDBE9}" destId="{DEC0798C-8768-435A-B115-A63E3F8B0CB4}" srcOrd="7" destOrd="0" presId="urn:microsoft.com/office/officeart/2005/8/layout/radial6"/>
    <dgm:cxn modelId="{B3DFAB15-A934-411A-9C1A-0BF335E827AA}" type="presParOf" srcId="{EAE83403-99F8-4FFC-ADEA-7D11987DDBE9}" destId="{10E60D89-F4BF-4B38-8894-9A569640FDAE}" srcOrd="8" destOrd="0" presId="urn:microsoft.com/office/officeart/2005/8/layout/radial6"/>
    <dgm:cxn modelId="{F4AC22E7-1332-44DC-8406-B1181D94AC1C}" type="presParOf" srcId="{EAE83403-99F8-4FFC-ADEA-7D11987DDBE9}" destId="{3E3E7233-C058-4FE2-A6D4-35D720347C9E}" srcOrd="9" destOrd="0" presId="urn:microsoft.com/office/officeart/2005/8/layout/radial6"/>
    <dgm:cxn modelId="{DB78CEEA-9BCA-45FA-A8A8-204137E3263E}" type="presParOf" srcId="{EAE83403-99F8-4FFC-ADEA-7D11987DDBE9}" destId="{4EDE0C7A-AF5E-4DFC-86C1-6C5E1EC36DDF}" srcOrd="10" destOrd="0" presId="urn:microsoft.com/office/officeart/2005/8/layout/radial6"/>
    <dgm:cxn modelId="{AC634FA3-885B-45DE-B481-D07D099F4F72}" type="presParOf" srcId="{EAE83403-99F8-4FFC-ADEA-7D11987DDBE9}" destId="{43286958-6479-4F4B-BA6E-C6AFB792337F}" srcOrd="11" destOrd="0" presId="urn:microsoft.com/office/officeart/2005/8/layout/radial6"/>
    <dgm:cxn modelId="{DF579766-C57F-42F4-9AC6-3B0C0B02B661}" type="presParOf" srcId="{EAE83403-99F8-4FFC-ADEA-7D11987DDBE9}" destId="{E55EFFEB-5946-453E-96E9-C8C8E31F2194}" srcOrd="12" destOrd="0" presId="urn:microsoft.com/office/officeart/2005/8/layout/radial6"/>
    <dgm:cxn modelId="{87A8857A-E9ED-42C8-9394-30B01543E6C7}" type="presParOf" srcId="{EAE83403-99F8-4FFC-ADEA-7D11987DDBE9}" destId="{4AC92B0D-4687-411B-9558-4BF85079499C}" srcOrd="13" destOrd="0" presId="urn:microsoft.com/office/officeart/2005/8/layout/radial6"/>
    <dgm:cxn modelId="{E0D59EEA-4129-4977-8586-E92674AE2C64}" type="presParOf" srcId="{EAE83403-99F8-4FFC-ADEA-7D11987DDBE9}" destId="{86CD704F-99A4-4378-8E21-302809ED1B18}" srcOrd="14" destOrd="0" presId="urn:microsoft.com/office/officeart/2005/8/layout/radial6"/>
    <dgm:cxn modelId="{A66C814C-7DF8-4086-8E05-D48494B9E68D}" type="presParOf" srcId="{EAE83403-99F8-4FFC-ADEA-7D11987DDBE9}" destId="{3E8A1EC6-C60D-4CF0-B759-50C6ABAB812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04" cy="49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40" tIns="45019" rIns="90040" bIns="45019" numCol="1" anchor="t" anchorCtr="0" compatLnSpc="1">
            <a:prstTxWarp prst="textNoShape">
              <a:avLst/>
            </a:prstTxWarp>
          </a:bodyPr>
          <a:lstStyle>
            <a:lvl1pPr defTabSz="8949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972" y="0"/>
            <a:ext cx="2881303" cy="49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40" tIns="45019" rIns="90040" bIns="45019" numCol="1" anchor="t" anchorCtr="0" compatLnSpc="1">
            <a:prstTxWarp prst="textNoShape">
              <a:avLst/>
            </a:prstTxWarp>
          </a:bodyPr>
          <a:lstStyle>
            <a:lvl1pPr algn="r" defTabSz="8949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015"/>
            <a:ext cx="2881304" cy="49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40" tIns="45019" rIns="90040" bIns="45019" numCol="1" anchor="b" anchorCtr="0" compatLnSpc="1">
            <a:prstTxWarp prst="textNoShape">
              <a:avLst/>
            </a:prstTxWarp>
          </a:bodyPr>
          <a:lstStyle>
            <a:lvl1pPr defTabSz="8949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972" y="9283015"/>
            <a:ext cx="2881303" cy="49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40" tIns="45019" rIns="90040" bIns="45019" numCol="1" anchor="b" anchorCtr="0" compatLnSpc="1">
            <a:prstTxWarp prst="textNoShape">
              <a:avLst/>
            </a:prstTxWarp>
          </a:bodyPr>
          <a:lstStyle>
            <a:lvl1pPr algn="r" defTabSz="8949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10BC04B-FCE8-44F0-B8A8-0B5B7CE720C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1927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04" cy="49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40" tIns="45019" rIns="90040" bIns="45019" numCol="1" anchor="t" anchorCtr="0" compatLnSpc="1">
            <a:prstTxWarp prst="textNoShape">
              <a:avLst/>
            </a:prstTxWarp>
          </a:bodyPr>
          <a:lstStyle>
            <a:lvl1pPr defTabSz="8949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3972" y="0"/>
            <a:ext cx="2881303" cy="49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40" tIns="45019" rIns="90040" bIns="45019" numCol="1" anchor="t" anchorCtr="0" compatLnSpc="1">
            <a:prstTxWarp prst="textNoShape">
              <a:avLst/>
            </a:prstTxWarp>
          </a:bodyPr>
          <a:lstStyle>
            <a:lvl1pPr algn="r" defTabSz="8949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7413" y="736600"/>
            <a:ext cx="4876800" cy="3659188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641" y="4643024"/>
            <a:ext cx="4873994" cy="439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40" tIns="45019" rIns="90040" bIns="45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015"/>
            <a:ext cx="2881304" cy="49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40" tIns="45019" rIns="90040" bIns="45019" numCol="1" anchor="b" anchorCtr="0" compatLnSpc="1">
            <a:prstTxWarp prst="textNoShape">
              <a:avLst/>
            </a:prstTxWarp>
          </a:bodyPr>
          <a:lstStyle>
            <a:lvl1pPr defTabSz="8949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3972" y="9283015"/>
            <a:ext cx="2881303" cy="49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40" tIns="45019" rIns="90040" bIns="45019" numCol="1" anchor="b" anchorCtr="0" compatLnSpc="1">
            <a:prstTxWarp prst="textNoShape">
              <a:avLst/>
            </a:prstTxWarp>
          </a:bodyPr>
          <a:lstStyle>
            <a:lvl1pPr algn="r" defTabSz="8949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4A2EAA9-5DC8-4AF3-8478-A5B2D519E8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7946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2EAA9-5DC8-4AF3-8478-A5B2D519E80F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3022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151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2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428" indent="-280549" defTabSz="8962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2197" indent="-224439" defTabSz="8962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1076" indent="-224439" defTabSz="8962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9955" indent="-224439" defTabSz="8962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8834" indent="-224439" defTabSz="8962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7713" indent="-224439" defTabSz="8962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6592" indent="-224439" defTabSz="8962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5471" indent="-224439" defTabSz="8962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02EA52E-8861-4F12-BA8F-E90DF4C03B1F}" type="slidenum">
              <a:rPr lang="fr-FR" altLang="fr-FR" sz="1200" baseline="0">
                <a:latin typeface="Times New Roman" pitchFamily="18" charset="0"/>
              </a:rPr>
              <a:pPr/>
              <a:t>19</a:t>
            </a:fld>
            <a:endParaRPr lang="fr-FR" altLang="fr-FR" sz="1200" baseline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39938" y="3505200"/>
            <a:ext cx="6237287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fr-FR" smtClean="0"/>
          </a:p>
        </p:txBody>
      </p:sp>
      <p:sp>
        <p:nvSpPr>
          <p:cNvPr id="5" name="Arc 17"/>
          <p:cNvSpPr>
            <a:spLocks/>
          </p:cNvSpPr>
          <p:nvPr userDrawn="1"/>
        </p:nvSpPr>
        <p:spPr bwMode="auto">
          <a:xfrm>
            <a:off x="-153988" y="-147638"/>
            <a:ext cx="2060576" cy="2058988"/>
          </a:xfrm>
          <a:custGeom>
            <a:avLst/>
            <a:gdLst>
              <a:gd name="T0" fmla="*/ 2147483647 w 21568"/>
              <a:gd name="T1" fmla="*/ 2147483647 h 21551"/>
              <a:gd name="T2" fmla="*/ 2147483647 w 21568"/>
              <a:gd name="T3" fmla="*/ 2147483647 h 21551"/>
              <a:gd name="T4" fmla="*/ 0 w 21568"/>
              <a:gd name="T5" fmla="*/ 0 h 215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68" h="21551" fill="none" extrusionOk="0">
                <a:moveTo>
                  <a:pt x="21568" y="1170"/>
                </a:moveTo>
                <a:cubicBezTo>
                  <a:pt x="20977" y="12067"/>
                  <a:pt x="12349" y="20812"/>
                  <a:pt x="1460" y="21550"/>
                </a:cubicBezTo>
              </a:path>
              <a:path w="21568" h="21551" stroke="0" extrusionOk="0">
                <a:moveTo>
                  <a:pt x="21568" y="1170"/>
                </a:moveTo>
                <a:cubicBezTo>
                  <a:pt x="20977" y="12067"/>
                  <a:pt x="12349" y="20812"/>
                  <a:pt x="1460" y="21550"/>
                </a:cubicBezTo>
                <a:lnTo>
                  <a:pt x="0" y="0"/>
                </a:lnTo>
                <a:lnTo>
                  <a:pt x="21568" y="1170"/>
                </a:lnTo>
                <a:close/>
              </a:path>
            </a:pathLst>
          </a:custGeom>
          <a:noFill/>
          <a:ln w="114300">
            <a:solidFill>
              <a:srgbClr val="00597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" name="Picture 18" descr="PE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5870575"/>
            <a:ext cx="9572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288925" y="5313363"/>
            <a:ext cx="8566150" cy="0"/>
          </a:xfrm>
          <a:prstGeom prst="line">
            <a:avLst/>
          </a:prstGeom>
          <a:noFill/>
          <a:ln w="28575" cap="rnd">
            <a:solidFill>
              <a:srgbClr val="0099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288925" y="5626100"/>
            <a:ext cx="8566150" cy="0"/>
          </a:xfrm>
          <a:prstGeom prst="line">
            <a:avLst/>
          </a:prstGeom>
          <a:noFill/>
          <a:ln w="28575" cap="rnd">
            <a:solidFill>
              <a:srgbClr val="0099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201613" y="5364163"/>
            <a:ext cx="8704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1000" b="1" smtClean="0">
                <a:solidFill>
                  <a:srgbClr val="7EA2D1"/>
                </a:solidFill>
                <a:latin typeface="Arial" charset="0"/>
                <a:ea typeface="ＭＳ Ｐゴシック" charset="-128"/>
                <a:cs typeface="Arial" charset="0"/>
              </a:rPr>
              <a:t>DIRECTION DES SYSTÈMES D'INFORMATION</a:t>
            </a:r>
          </a:p>
        </p:txBody>
      </p:sp>
      <p:sp>
        <p:nvSpPr>
          <p:cNvPr id="6676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87350" y="2365375"/>
            <a:ext cx="5102225" cy="2525713"/>
          </a:xfrm>
        </p:spPr>
        <p:txBody>
          <a:bodyPr lIns="91440" tIns="45720" rIns="91440" bIns="45720"/>
          <a:lstStyle>
            <a:lvl1pPr>
              <a:defRPr sz="3200"/>
            </a:lvl1pPr>
          </a:lstStyle>
          <a:p>
            <a:pPr lvl="0"/>
            <a:r>
              <a:rPr lang="fr-FR" altLang="fr-FR" noProof="0" smtClean="0"/>
              <a:t>SUJET DE LA RÉUNION</a:t>
            </a:r>
          </a:p>
        </p:txBody>
      </p:sp>
      <p:sp>
        <p:nvSpPr>
          <p:cNvPr id="667676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63" y="195263"/>
            <a:ext cx="1466850" cy="8604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200"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17805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047750"/>
            <a:ext cx="60864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rme libre 10"/>
          <p:cNvSpPr>
            <a:spLocks/>
          </p:cNvSpPr>
          <p:nvPr userDrawn="1"/>
        </p:nvSpPr>
        <p:spPr bwMode="auto">
          <a:xfrm>
            <a:off x="1789113" y="1390650"/>
            <a:ext cx="5497512" cy="4030663"/>
          </a:xfrm>
          <a:custGeom>
            <a:avLst/>
            <a:gdLst>
              <a:gd name="T0" fmla="*/ 0 w 6192982"/>
              <a:gd name="T1" fmla="*/ 93370 h 4721629"/>
              <a:gd name="T2" fmla="*/ 0 w 6192982"/>
              <a:gd name="T3" fmla="*/ 1559818 h 4721629"/>
              <a:gd name="T4" fmla="*/ 2689559 w 6192982"/>
              <a:gd name="T5" fmla="*/ 1559818 h 4721629"/>
              <a:gd name="T6" fmla="*/ 2685949 w 6192982"/>
              <a:gd name="T7" fmla="*/ 1200072 h 4721629"/>
              <a:gd name="T8" fmla="*/ 2296054 w 6192982"/>
              <a:gd name="T9" fmla="*/ 1167118 h 4721629"/>
              <a:gd name="T10" fmla="*/ 1581245 w 6192982"/>
              <a:gd name="T11" fmla="*/ 1167118 h 4721629"/>
              <a:gd name="T12" fmla="*/ 422387 w 6192982"/>
              <a:gd name="T13" fmla="*/ 1156133 h 4721629"/>
              <a:gd name="T14" fmla="*/ 184118 w 6192982"/>
              <a:gd name="T15" fmla="*/ 1010587 h 4721629"/>
              <a:gd name="T16" fmla="*/ 220220 w 6192982"/>
              <a:gd name="T17" fmla="*/ 837579 h 4721629"/>
              <a:gd name="T18" fmla="*/ 97474 w 6192982"/>
              <a:gd name="T19" fmla="*/ 790894 h 4721629"/>
              <a:gd name="T20" fmla="*/ 184118 w 6192982"/>
              <a:gd name="T21" fmla="*/ 606901 h 4721629"/>
              <a:gd name="T22" fmla="*/ 491765 w 6192982"/>
              <a:gd name="T23" fmla="*/ 597183 h 4721629"/>
              <a:gd name="T24" fmla="*/ 989180 w 6192982"/>
              <a:gd name="T25" fmla="*/ 598664 h 4721629"/>
              <a:gd name="T26" fmla="*/ 1259941 w 6192982"/>
              <a:gd name="T27" fmla="*/ 716748 h 4721629"/>
              <a:gd name="T28" fmla="*/ 2664289 w 6192982"/>
              <a:gd name="T29" fmla="*/ 744210 h 4721629"/>
              <a:gd name="T30" fmla="*/ 2664289 w 6192982"/>
              <a:gd name="T31" fmla="*/ 0 h 4721629"/>
              <a:gd name="T32" fmla="*/ 0 w 6192982"/>
              <a:gd name="T33" fmla="*/ 0 h 4721629"/>
              <a:gd name="T34" fmla="*/ 0 w 6192982"/>
              <a:gd name="T35" fmla="*/ 93370 h 47216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92982" h="4721629">
                <a:moveTo>
                  <a:pt x="0" y="282633"/>
                </a:moveTo>
                <a:lnTo>
                  <a:pt x="0" y="4721629"/>
                </a:lnTo>
                <a:lnTo>
                  <a:pt x="6192982" y="4721629"/>
                </a:lnTo>
                <a:lnTo>
                  <a:pt x="6184669" y="3632662"/>
                </a:lnTo>
                <a:cubicBezTo>
                  <a:pt x="6035040" y="3416531"/>
                  <a:pt x="5712231" y="3528754"/>
                  <a:pt x="5286897" y="3532910"/>
                </a:cubicBezTo>
                <a:cubicBezTo>
                  <a:pt x="4861563" y="3537066"/>
                  <a:pt x="4361412" y="3520440"/>
                  <a:pt x="3640976" y="3532909"/>
                </a:cubicBezTo>
                <a:lnTo>
                  <a:pt x="972590" y="3499659"/>
                </a:lnTo>
                <a:cubicBezTo>
                  <a:pt x="436419" y="3420688"/>
                  <a:pt x="435034" y="3244735"/>
                  <a:pt x="423951" y="3059084"/>
                </a:cubicBezTo>
                <a:cubicBezTo>
                  <a:pt x="412868" y="2873433"/>
                  <a:pt x="540328" y="2646219"/>
                  <a:pt x="507077" y="2535383"/>
                </a:cubicBezTo>
                <a:cubicBezTo>
                  <a:pt x="473826" y="2424547"/>
                  <a:pt x="238297" y="2510444"/>
                  <a:pt x="224443" y="2394066"/>
                </a:cubicBezTo>
                <a:cubicBezTo>
                  <a:pt x="210589" y="2277688"/>
                  <a:pt x="272635" y="1934843"/>
                  <a:pt x="423951" y="1837114"/>
                </a:cubicBezTo>
                <a:cubicBezTo>
                  <a:pt x="575267" y="1739385"/>
                  <a:pt x="823382" y="1811850"/>
                  <a:pt x="1132338" y="1807694"/>
                </a:cubicBezTo>
                <a:cubicBezTo>
                  <a:pt x="1441294" y="1803538"/>
                  <a:pt x="1982886" y="1751855"/>
                  <a:pt x="2277687" y="1812176"/>
                </a:cubicBezTo>
                <a:cubicBezTo>
                  <a:pt x="2572488" y="1872497"/>
                  <a:pt x="2507673" y="2112820"/>
                  <a:pt x="2901142" y="2169623"/>
                </a:cubicBezTo>
                <a:cubicBezTo>
                  <a:pt x="3294611" y="2226426"/>
                  <a:pt x="4898968" y="2252750"/>
                  <a:pt x="6134793" y="2252750"/>
                </a:cubicBezTo>
                <a:lnTo>
                  <a:pt x="6134793" y="0"/>
                </a:lnTo>
                <a:lnTo>
                  <a:pt x="0" y="0"/>
                </a:lnTo>
                <a:lnTo>
                  <a:pt x="0" y="282633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02AD6-887F-4D32-88E2-DFB6C8851DCE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490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5613" y="1111252"/>
            <a:ext cx="4038600" cy="501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4" y="1111252"/>
            <a:ext cx="4040187" cy="501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71438" y="6488113"/>
            <a:ext cx="1104900" cy="2444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528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654800"/>
            <a:ext cx="5489575" cy="1952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9779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779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779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79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79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100" smtClean="0">
                <a:solidFill>
                  <a:schemeClr val="bg1"/>
                </a:solidFill>
              </a:rPr>
              <a:t>Michel LEVASLOT – Cécile AURET – Jérôme FROVILLE – Didier DROUIN – Joël AVRILLEUX – Rémy SPAGNOLI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49" y="79375"/>
            <a:ext cx="8612617" cy="742950"/>
          </a:xfrm>
        </p:spPr>
        <p:txBody>
          <a:bodyPr/>
          <a:lstStyle>
            <a:lvl1pPr>
              <a:lnSpc>
                <a:spcPct val="100000"/>
              </a:lnSpc>
              <a:defRPr sz="1800" b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8" y="1135063"/>
            <a:ext cx="8480856" cy="4991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444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88A671-5649-4F57-9A35-45BB18C0965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1936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444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1792C3-DB00-414F-88AD-B00B80DC0D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556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301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 algn="l">
              <a:spcBef>
                <a:spcPct val="50000"/>
              </a:spcBef>
              <a:defRPr lang="fr-FR" altLang="fr-FR" sz="900" b="1">
                <a:solidFill>
                  <a:srgbClr val="7EA2D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ED3B145-34B0-4575-8A53-74F8A2C584DB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217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301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spcBef>
                <a:spcPct val="50000"/>
              </a:spcBef>
              <a:defRPr lang="fr-FR" altLang="fr-FR" sz="900" b="1">
                <a:solidFill>
                  <a:srgbClr val="7EA2D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0A0112D-0FBE-4820-898A-9BFA9F0DF80B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495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444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8E7CCE-8026-4CED-B44B-26A3BCEB3D5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44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444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544ED6B-9969-4ED9-9E0F-8E7CBFE47F1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404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444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8CC3380-E4FC-437C-B903-E5A7A9FE530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674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04775"/>
            <a:ext cx="2057400" cy="6021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5613" y="104775"/>
            <a:ext cx="6021387" cy="6021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444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359F12-7968-415D-8932-47043849567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821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PE_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6157913"/>
            <a:ext cx="5191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35063"/>
            <a:ext cx="82296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79375"/>
            <a:ext cx="82296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9" name="Line 49"/>
          <p:cNvSpPr>
            <a:spLocks noChangeShapeType="1"/>
          </p:cNvSpPr>
          <p:nvPr userDrawn="1"/>
        </p:nvSpPr>
        <p:spPr bwMode="auto">
          <a:xfrm>
            <a:off x="577850" y="6564313"/>
            <a:ext cx="7262813" cy="0"/>
          </a:xfrm>
          <a:prstGeom prst="line">
            <a:avLst/>
          </a:prstGeom>
          <a:noFill/>
          <a:ln w="28575" cap="rnd">
            <a:solidFill>
              <a:srgbClr val="7EA2D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0" name="Line 51"/>
          <p:cNvSpPr>
            <a:spLocks noChangeShapeType="1"/>
          </p:cNvSpPr>
          <p:nvPr userDrawn="1"/>
        </p:nvSpPr>
        <p:spPr bwMode="auto">
          <a:xfrm>
            <a:off x="577850" y="6265863"/>
            <a:ext cx="7262813" cy="0"/>
          </a:xfrm>
          <a:prstGeom prst="line">
            <a:avLst/>
          </a:prstGeom>
          <a:noFill/>
          <a:ln w="28575" cap="rnd">
            <a:solidFill>
              <a:srgbClr val="7EA2D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1627188" y="6294438"/>
            <a:ext cx="6240462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900" b="1" dirty="0" smtClean="0">
                <a:solidFill>
                  <a:srgbClr val="7EA2D1"/>
                </a:solidFill>
                <a:latin typeface="Arial" charset="0"/>
                <a:ea typeface="ＭＳ Ｐゴシック" charset="-128"/>
                <a:cs typeface="+mn-cs"/>
              </a:rPr>
              <a:t> DIRECTION DES SYSTÈMES D'INFORMATION / </a:t>
            </a:r>
            <a:fld id="{151AFAF4-D971-4A35-9C76-5A88548E2FA8}" type="datetime4">
              <a:rPr lang="fr-FR" altLang="fr-FR" sz="900" b="1" smtClean="0">
                <a:solidFill>
                  <a:srgbClr val="7EA2D1"/>
                </a:solidFill>
                <a:latin typeface="Arial" charset="0"/>
                <a:ea typeface="ＭＳ Ｐゴシック" charset="-128"/>
                <a:cs typeface="+mn-cs"/>
              </a:rPr>
              <a:pPr algn="ctr" eaLnBrk="1" hangingPunct="1">
                <a:spcBef>
                  <a:spcPct val="50000"/>
                </a:spcBef>
                <a:defRPr/>
              </a:pPr>
              <a:t>1er avril 2019</a:t>
            </a:fld>
            <a:endParaRPr lang="fr-FR" altLang="fr-FR" sz="900" b="1" dirty="0" smtClean="0">
              <a:solidFill>
                <a:srgbClr val="7EA2D1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32" name="Line 54"/>
          <p:cNvSpPr>
            <a:spLocks noChangeShapeType="1"/>
          </p:cNvSpPr>
          <p:nvPr userDrawn="1"/>
        </p:nvSpPr>
        <p:spPr bwMode="auto">
          <a:xfrm flipV="1">
            <a:off x="4763" y="898525"/>
            <a:ext cx="9144000" cy="9525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560388" y="6294438"/>
            <a:ext cx="2133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50000"/>
              </a:spcBef>
              <a:defRPr lang="fr-FR" sz="1000" b="1">
                <a:solidFill>
                  <a:srgbClr val="7EA2D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6B0DF82-8638-43F4-9447-9938FA49E428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4" r:id="rId1"/>
    <p:sldLayoutId id="2147485035" r:id="rId2"/>
    <p:sldLayoutId id="2147485036" r:id="rId3"/>
    <p:sldLayoutId id="2147485037" r:id="rId4"/>
    <p:sldLayoutId id="2147485038" r:id="rId5"/>
    <p:sldLayoutId id="2147485039" r:id="rId6"/>
    <p:sldLayoutId id="2147485040" r:id="rId7"/>
    <p:sldLayoutId id="2147485041" r:id="rId8"/>
    <p:sldLayoutId id="2147485042" r:id="rId9"/>
    <p:sldLayoutId id="2147485043" r:id="rId10"/>
    <p:sldLayoutId id="2147485044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87425" rtl="0" eaLnBrk="0" fontAlgn="base" hangingPunct="0">
        <a:lnSpc>
          <a:spcPct val="97000"/>
        </a:lnSpc>
        <a:spcBef>
          <a:spcPct val="49000"/>
        </a:spcBef>
        <a:spcAft>
          <a:spcPct val="0"/>
        </a:spcAft>
        <a:defRPr sz="2000" b="1">
          <a:solidFill>
            <a:srgbClr val="7EA2D1"/>
          </a:solidFill>
          <a:latin typeface="+mj-lt"/>
          <a:ea typeface="+mj-ea"/>
          <a:cs typeface="+mj-cs"/>
        </a:defRPr>
      </a:lvl1pPr>
      <a:lvl2pPr algn="l" defTabSz="987425" rtl="0" eaLnBrk="0" fontAlgn="base" hangingPunct="0">
        <a:lnSpc>
          <a:spcPct val="97000"/>
        </a:lnSpc>
        <a:spcBef>
          <a:spcPct val="49000"/>
        </a:spcBef>
        <a:spcAft>
          <a:spcPct val="0"/>
        </a:spcAft>
        <a:defRPr sz="2000" b="1">
          <a:solidFill>
            <a:srgbClr val="7EA2D1"/>
          </a:solidFill>
          <a:latin typeface="Arial" charset="0"/>
          <a:cs typeface="Arial" charset="0"/>
        </a:defRPr>
      </a:lvl2pPr>
      <a:lvl3pPr algn="l" defTabSz="987425" rtl="0" eaLnBrk="0" fontAlgn="base" hangingPunct="0">
        <a:lnSpc>
          <a:spcPct val="97000"/>
        </a:lnSpc>
        <a:spcBef>
          <a:spcPct val="49000"/>
        </a:spcBef>
        <a:spcAft>
          <a:spcPct val="0"/>
        </a:spcAft>
        <a:defRPr sz="2000" b="1">
          <a:solidFill>
            <a:srgbClr val="7EA2D1"/>
          </a:solidFill>
          <a:latin typeface="Arial" charset="0"/>
          <a:cs typeface="Arial" charset="0"/>
        </a:defRPr>
      </a:lvl3pPr>
      <a:lvl4pPr algn="l" defTabSz="987425" rtl="0" eaLnBrk="0" fontAlgn="base" hangingPunct="0">
        <a:lnSpc>
          <a:spcPct val="97000"/>
        </a:lnSpc>
        <a:spcBef>
          <a:spcPct val="49000"/>
        </a:spcBef>
        <a:spcAft>
          <a:spcPct val="0"/>
        </a:spcAft>
        <a:defRPr sz="2000" b="1">
          <a:solidFill>
            <a:srgbClr val="7EA2D1"/>
          </a:solidFill>
          <a:latin typeface="Arial" charset="0"/>
          <a:cs typeface="Arial" charset="0"/>
        </a:defRPr>
      </a:lvl4pPr>
      <a:lvl5pPr algn="l" defTabSz="987425" rtl="0" eaLnBrk="0" fontAlgn="base" hangingPunct="0">
        <a:lnSpc>
          <a:spcPct val="97000"/>
        </a:lnSpc>
        <a:spcBef>
          <a:spcPct val="49000"/>
        </a:spcBef>
        <a:spcAft>
          <a:spcPct val="0"/>
        </a:spcAft>
        <a:defRPr sz="2000" b="1">
          <a:solidFill>
            <a:srgbClr val="7EA2D1"/>
          </a:solidFill>
          <a:latin typeface="Arial" charset="0"/>
          <a:cs typeface="Arial" charset="0"/>
        </a:defRPr>
      </a:lvl5pPr>
      <a:lvl6pPr marL="457200" algn="l" defTabSz="987425" rtl="0" fontAlgn="base">
        <a:lnSpc>
          <a:spcPct val="97000"/>
        </a:lnSpc>
        <a:spcBef>
          <a:spcPct val="49000"/>
        </a:spcBef>
        <a:spcAft>
          <a:spcPct val="0"/>
        </a:spcAft>
        <a:defRPr sz="2400" b="1">
          <a:solidFill>
            <a:srgbClr val="7EA2D1"/>
          </a:solidFill>
          <a:latin typeface="Arial" charset="0"/>
          <a:cs typeface="Arial" charset="0"/>
        </a:defRPr>
      </a:lvl6pPr>
      <a:lvl7pPr marL="914400" algn="l" defTabSz="987425" rtl="0" fontAlgn="base">
        <a:lnSpc>
          <a:spcPct val="97000"/>
        </a:lnSpc>
        <a:spcBef>
          <a:spcPct val="49000"/>
        </a:spcBef>
        <a:spcAft>
          <a:spcPct val="0"/>
        </a:spcAft>
        <a:defRPr sz="2400" b="1">
          <a:solidFill>
            <a:srgbClr val="7EA2D1"/>
          </a:solidFill>
          <a:latin typeface="Arial" charset="0"/>
          <a:cs typeface="Arial" charset="0"/>
        </a:defRPr>
      </a:lvl7pPr>
      <a:lvl8pPr marL="1371600" algn="l" defTabSz="987425" rtl="0" fontAlgn="base">
        <a:lnSpc>
          <a:spcPct val="97000"/>
        </a:lnSpc>
        <a:spcBef>
          <a:spcPct val="49000"/>
        </a:spcBef>
        <a:spcAft>
          <a:spcPct val="0"/>
        </a:spcAft>
        <a:defRPr sz="2400" b="1">
          <a:solidFill>
            <a:srgbClr val="7EA2D1"/>
          </a:solidFill>
          <a:latin typeface="Arial" charset="0"/>
          <a:cs typeface="Arial" charset="0"/>
        </a:defRPr>
      </a:lvl8pPr>
      <a:lvl9pPr marL="1828800" algn="l" defTabSz="987425" rtl="0" fontAlgn="base">
        <a:lnSpc>
          <a:spcPct val="97000"/>
        </a:lnSpc>
        <a:spcBef>
          <a:spcPct val="49000"/>
        </a:spcBef>
        <a:spcAft>
          <a:spcPct val="0"/>
        </a:spcAft>
        <a:defRPr sz="2400" b="1">
          <a:solidFill>
            <a:srgbClr val="7EA2D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15000"/>
        <a:buFont typeface="Wingdings" pitchFamily="2" charset="2"/>
        <a:buChar char="§"/>
        <a:defRPr b="1">
          <a:solidFill>
            <a:srgbClr val="7EA2D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50000"/>
        </a:spcAft>
        <a:buClr>
          <a:schemeClr val="tx1"/>
        </a:buClr>
        <a:buFont typeface="Arial" pitchFamily="34" charset="0"/>
        <a:buChar char="●"/>
        <a:defRPr sz="1600" b="1">
          <a:solidFill>
            <a:srgbClr val="00597C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lr>
          <a:schemeClr val="tx1"/>
        </a:buClr>
        <a:buFont typeface="Arial" pitchFamily="34" charset="0"/>
        <a:buChar char="●"/>
        <a:defRPr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lr>
          <a:schemeClr val="tx1"/>
        </a:buClr>
        <a:buFont typeface="Arial" pitchFamily="34" charset="0"/>
        <a:buChar char="●"/>
        <a:defRPr sz="12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lr>
          <a:schemeClr val="tx1"/>
        </a:buClr>
        <a:buFont typeface="Arial" pitchFamily="34" charset="0"/>
        <a:buChar char="●"/>
        <a:defRPr sz="1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lr>
          <a:schemeClr val="tx1"/>
        </a:buClr>
        <a:buFont typeface="Arial" charset="0"/>
        <a:buChar char="●"/>
        <a:defRPr sz="1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lr>
          <a:schemeClr val="tx1"/>
        </a:buClr>
        <a:buFont typeface="Arial" charset="0"/>
        <a:buChar char="●"/>
        <a:defRPr sz="1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lr>
          <a:schemeClr val="tx1"/>
        </a:buClr>
        <a:buFont typeface="Arial" charset="0"/>
        <a:buChar char="●"/>
        <a:defRPr sz="1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lr>
          <a:schemeClr val="tx1"/>
        </a:buClr>
        <a:buFont typeface="Arial" charset="0"/>
        <a:buChar char="●"/>
        <a:defRPr sz="1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emf"/><Relationship Id="rId5" Type="http://schemas.openxmlformats.org/officeDocument/2006/relationships/package" Target="../embeddings/Microsoft_PowerPoint_Slide1.sldx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png"/><Relationship Id="rId11" Type="http://schemas.openxmlformats.org/officeDocument/2006/relationships/image" Target="../media/image73.emf"/><Relationship Id="rId5" Type="http://schemas.openxmlformats.org/officeDocument/2006/relationships/image" Target="../media/image68.jpeg"/><Relationship Id="rId10" Type="http://schemas.openxmlformats.org/officeDocument/2006/relationships/image" Target="../media/image65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30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2.png"/><Relationship Id="rId7" Type="http://schemas.openxmlformats.org/officeDocument/2006/relationships/image" Target="../media/image10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387350" y="2365375"/>
            <a:ext cx="7007225" cy="252571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fr-FR" sz="4000" dirty="0"/>
              <a:t>La </a:t>
            </a:r>
            <a:r>
              <a:rPr lang="fr-FR" sz="4000" dirty="0" smtClean="0"/>
              <a:t>transformation</a:t>
            </a:r>
            <a:br>
              <a:rPr lang="fr-FR" sz="4000" dirty="0" smtClean="0"/>
            </a:br>
            <a:r>
              <a:rPr lang="fr-FR" sz="4000" dirty="0" smtClean="0"/>
              <a:t>de </a:t>
            </a:r>
            <a:r>
              <a:rPr lang="fr-FR" sz="4000" dirty="0"/>
              <a:t>la DSI Pôle </a:t>
            </a:r>
            <a:r>
              <a:rPr lang="fr-FR" sz="4000" dirty="0" smtClean="0"/>
              <a:t>emploi</a:t>
            </a:r>
            <a:endParaRPr lang="fr-FR" sz="4000" dirty="0"/>
          </a:p>
        </p:txBody>
      </p:sp>
      <p:pic>
        <p:nvPicPr>
          <p:cNvPr id="7" name="Picture 42" descr="Blason-DDM-corrigé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3" y="115888"/>
            <a:ext cx="966332" cy="98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Par </a:t>
            </a:r>
            <a:r>
              <a:rPr lang="fr-FR" altLang="fr-FR" dirty="0"/>
              <a:t>différents </a:t>
            </a:r>
            <a:r>
              <a:rPr lang="fr-FR" altLang="fr-FR" dirty="0" smtClean="0"/>
              <a:t>moyens, nous </a:t>
            </a:r>
            <a:r>
              <a:rPr lang="fr-FR" altLang="fr-FR" dirty="0"/>
              <a:t>identifions les </a:t>
            </a:r>
            <a:r>
              <a:rPr lang="fr-FR" altLang="fr-FR" dirty="0" smtClean="0"/>
              <a:t>orientations qui impactent à court, moyen ou long termes nos différents métiers</a:t>
            </a:r>
            <a:endParaRPr lang="fr-FR" altLang="fr-FR" dirty="0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444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0088A671-5649-4F57-9A35-45BB18C09655}" type="slidenum">
              <a:rPr lang="fr-FR" altLang="fr-FR" sz="1000" b="1">
                <a:solidFill>
                  <a:srgbClr val="7EA2D1"/>
                </a:solidFill>
              </a:rPr>
              <a:pPr>
                <a:spcBef>
                  <a:spcPct val="50000"/>
                </a:spcBef>
              </a:pPr>
              <a:t>10</a:t>
            </a:fld>
            <a:endParaRPr lang="fr-FR" altLang="fr-FR" sz="1000" b="1">
              <a:solidFill>
                <a:srgbClr val="7EA2D1"/>
              </a:solidFill>
            </a:endParaRPr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2887" y="2468270"/>
            <a:ext cx="1528763" cy="2132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6" name="ZoneTexte 13"/>
          <p:cNvSpPr txBox="1">
            <a:spLocks noChangeArrowheads="1"/>
          </p:cNvSpPr>
          <p:nvPr/>
        </p:nvSpPr>
        <p:spPr bwMode="auto">
          <a:xfrm>
            <a:off x="5516562" y="4789195"/>
            <a:ext cx="11414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1100" b="1" baseline="0">
                <a:solidFill>
                  <a:srgbClr val="000000"/>
                </a:solidFill>
              </a:rPr>
              <a:t>Note</a:t>
            </a:r>
            <a:br>
              <a:rPr lang="fr-FR" altLang="fr-FR" sz="1100" b="1" baseline="0">
                <a:solidFill>
                  <a:srgbClr val="000000"/>
                </a:solidFill>
              </a:rPr>
            </a:br>
            <a:r>
              <a:rPr lang="fr-FR" altLang="fr-FR" sz="1100" b="1" baseline="0">
                <a:solidFill>
                  <a:srgbClr val="000000"/>
                </a:solidFill>
              </a:rPr>
              <a:t>d'orientation</a:t>
            </a:r>
          </a:p>
          <a:p>
            <a:pPr algn="ctr"/>
            <a:r>
              <a:rPr lang="fr-FR" altLang="fr-FR" sz="1100" b="1" baseline="0">
                <a:solidFill>
                  <a:srgbClr val="000000"/>
                </a:solidFill>
              </a:rPr>
              <a:t>sur l'évolution</a:t>
            </a:r>
            <a:br>
              <a:rPr lang="fr-FR" altLang="fr-FR" sz="1100" b="1" baseline="0">
                <a:solidFill>
                  <a:srgbClr val="000000"/>
                </a:solidFill>
              </a:rPr>
            </a:br>
            <a:r>
              <a:rPr lang="fr-FR" altLang="fr-FR" sz="1100" b="1" baseline="0">
                <a:solidFill>
                  <a:srgbClr val="000000"/>
                </a:solidFill>
              </a:rPr>
              <a:t> des métiers</a:t>
            </a:r>
            <a:br>
              <a:rPr lang="fr-FR" altLang="fr-FR" sz="1100" b="1" baseline="0">
                <a:solidFill>
                  <a:srgbClr val="000000"/>
                </a:solidFill>
              </a:rPr>
            </a:br>
            <a:r>
              <a:rPr lang="fr-FR" altLang="fr-FR" sz="1100" b="1" baseline="0">
                <a:solidFill>
                  <a:srgbClr val="000000"/>
                </a:solidFill>
              </a:rPr>
              <a:t>de la DSI</a:t>
            </a:r>
          </a:p>
        </p:txBody>
      </p:sp>
      <p:sp>
        <p:nvSpPr>
          <p:cNvPr id="288" name="Freeform 11"/>
          <p:cNvSpPr>
            <a:spLocks/>
          </p:cNvSpPr>
          <p:nvPr/>
        </p:nvSpPr>
        <p:spPr bwMode="auto">
          <a:xfrm>
            <a:off x="1644466" y="2479177"/>
            <a:ext cx="3452578" cy="696176"/>
          </a:xfrm>
          <a:custGeom>
            <a:avLst/>
            <a:gdLst>
              <a:gd name="T0" fmla="*/ 1830 w 1830"/>
              <a:gd name="T1" fmla="*/ 185 h 369"/>
              <a:gd name="T2" fmla="*/ 1636 w 1830"/>
              <a:gd name="T3" fmla="*/ 0 h 369"/>
              <a:gd name="T4" fmla="*/ 1636 w 1830"/>
              <a:gd name="T5" fmla="*/ 0 h 369"/>
              <a:gd name="T6" fmla="*/ 0 w 1830"/>
              <a:gd name="T7" fmla="*/ 0 h 369"/>
              <a:gd name="T8" fmla="*/ 0 w 1830"/>
              <a:gd name="T9" fmla="*/ 369 h 369"/>
              <a:gd name="T10" fmla="*/ 1636 w 1830"/>
              <a:gd name="T11" fmla="*/ 369 h 369"/>
              <a:gd name="T12" fmla="*/ 1636 w 1830"/>
              <a:gd name="T13" fmla="*/ 369 h 369"/>
              <a:gd name="T14" fmla="*/ 1830 w 1830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0" h="369">
                <a:moveTo>
                  <a:pt x="1830" y="185"/>
                </a:moveTo>
                <a:lnTo>
                  <a:pt x="1636" y="0"/>
                </a:lnTo>
                <a:lnTo>
                  <a:pt x="1636" y="0"/>
                </a:lnTo>
                <a:lnTo>
                  <a:pt x="0" y="0"/>
                </a:lnTo>
                <a:lnTo>
                  <a:pt x="0" y="369"/>
                </a:lnTo>
                <a:lnTo>
                  <a:pt x="1636" y="369"/>
                </a:lnTo>
                <a:lnTo>
                  <a:pt x="1636" y="369"/>
                </a:lnTo>
                <a:lnTo>
                  <a:pt x="1830" y="185"/>
                </a:lnTo>
                <a:close/>
              </a:path>
            </a:pathLst>
          </a:custGeom>
          <a:solidFill>
            <a:srgbClr val="6BC2ED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89" name="Freeform 12"/>
          <p:cNvSpPr>
            <a:spLocks/>
          </p:cNvSpPr>
          <p:nvPr/>
        </p:nvSpPr>
        <p:spPr bwMode="auto">
          <a:xfrm>
            <a:off x="1644466" y="3175352"/>
            <a:ext cx="3043175" cy="701835"/>
          </a:xfrm>
          <a:custGeom>
            <a:avLst/>
            <a:gdLst>
              <a:gd name="T0" fmla="*/ 1613 w 1613"/>
              <a:gd name="T1" fmla="*/ 187 h 372"/>
              <a:gd name="T2" fmla="*/ 1418 w 1613"/>
              <a:gd name="T3" fmla="*/ 3 h 372"/>
              <a:gd name="T4" fmla="*/ 1418 w 1613"/>
              <a:gd name="T5" fmla="*/ 0 h 372"/>
              <a:gd name="T6" fmla="*/ 0 w 1613"/>
              <a:gd name="T7" fmla="*/ 0 h 372"/>
              <a:gd name="T8" fmla="*/ 0 w 1613"/>
              <a:gd name="T9" fmla="*/ 372 h 372"/>
              <a:gd name="T10" fmla="*/ 1418 w 1613"/>
              <a:gd name="T11" fmla="*/ 372 h 372"/>
              <a:gd name="T12" fmla="*/ 1418 w 1613"/>
              <a:gd name="T13" fmla="*/ 372 h 372"/>
              <a:gd name="T14" fmla="*/ 1613 w 1613"/>
              <a:gd name="T15" fmla="*/ 18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3" h="372">
                <a:moveTo>
                  <a:pt x="1613" y="187"/>
                </a:moveTo>
                <a:lnTo>
                  <a:pt x="1418" y="3"/>
                </a:lnTo>
                <a:lnTo>
                  <a:pt x="1418" y="0"/>
                </a:lnTo>
                <a:lnTo>
                  <a:pt x="0" y="0"/>
                </a:lnTo>
                <a:lnTo>
                  <a:pt x="0" y="372"/>
                </a:lnTo>
                <a:lnTo>
                  <a:pt x="1418" y="372"/>
                </a:lnTo>
                <a:lnTo>
                  <a:pt x="1418" y="372"/>
                </a:lnTo>
                <a:lnTo>
                  <a:pt x="1613" y="187"/>
                </a:lnTo>
                <a:close/>
              </a:path>
            </a:pathLst>
          </a:custGeom>
          <a:solidFill>
            <a:srgbClr val="6BC2ED">
              <a:lumMod val="5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94" name="Rectangle 17"/>
          <p:cNvSpPr>
            <a:spLocks noChangeArrowheads="1"/>
          </p:cNvSpPr>
          <p:nvPr/>
        </p:nvSpPr>
        <p:spPr bwMode="auto">
          <a:xfrm>
            <a:off x="438893" y="3524384"/>
            <a:ext cx="499964" cy="179233"/>
          </a:xfrm>
          <a:prstGeom prst="rect">
            <a:avLst/>
          </a:prstGeom>
          <a:solidFill>
            <a:srgbClr val="6BC2E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95" name="Freeform 18"/>
          <p:cNvSpPr>
            <a:spLocks/>
          </p:cNvSpPr>
          <p:nvPr/>
        </p:nvSpPr>
        <p:spPr bwMode="auto">
          <a:xfrm>
            <a:off x="938857" y="2479177"/>
            <a:ext cx="705609" cy="1224439"/>
          </a:xfrm>
          <a:custGeom>
            <a:avLst/>
            <a:gdLst>
              <a:gd name="T0" fmla="*/ 0 w 374"/>
              <a:gd name="T1" fmla="*/ 649 h 649"/>
              <a:gd name="T2" fmla="*/ 374 w 374"/>
              <a:gd name="T3" fmla="*/ 369 h 649"/>
              <a:gd name="T4" fmla="*/ 374 w 374"/>
              <a:gd name="T5" fmla="*/ 0 h 649"/>
              <a:gd name="T6" fmla="*/ 0 w 374"/>
              <a:gd name="T7" fmla="*/ 554 h 649"/>
              <a:gd name="T8" fmla="*/ 0 w 374"/>
              <a:gd name="T9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9">
                <a:moveTo>
                  <a:pt x="0" y="649"/>
                </a:moveTo>
                <a:lnTo>
                  <a:pt x="374" y="369"/>
                </a:lnTo>
                <a:lnTo>
                  <a:pt x="374" y="0"/>
                </a:lnTo>
                <a:lnTo>
                  <a:pt x="0" y="554"/>
                </a:lnTo>
                <a:lnTo>
                  <a:pt x="0" y="649"/>
                </a:lnTo>
                <a:close/>
              </a:path>
            </a:pathLst>
          </a:custGeom>
          <a:gradFill>
            <a:gsLst>
              <a:gs pos="0">
                <a:srgbClr val="6BC2ED">
                  <a:lumMod val="40000"/>
                  <a:lumOff val="60000"/>
                </a:srgbClr>
              </a:gs>
              <a:gs pos="100000">
                <a:srgbClr val="6BC2ED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96" name="Rectangle 19"/>
          <p:cNvSpPr>
            <a:spLocks noChangeArrowheads="1"/>
          </p:cNvSpPr>
          <p:nvPr/>
        </p:nvSpPr>
        <p:spPr bwMode="auto">
          <a:xfrm>
            <a:off x="438893" y="3703615"/>
            <a:ext cx="499964" cy="173572"/>
          </a:xfrm>
          <a:prstGeom prst="rect">
            <a:avLst/>
          </a:prstGeom>
          <a:solidFill>
            <a:srgbClr val="6BC2ED">
              <a:lumMod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97" name="Freeform 20"/>
          <p:cNvSpPr>
            <a:spLocks/>
          </p:cNvSpPr>
          <p:nvPr/>
        </p:nvSpPr>
        <p:spPr bwMode="auto">
          <a:xfrm>
            <a:off x="938857" y="3175352"/>
            <a:ext cx="705609" cy="701835"/>
          </a:xfrm>
          <a:custGeom>
            <a:avLst/>
            <a:gdLst>
              <a:gd name="T0" fmla="*/ 0 w 374"/>
              <a:gd name="T1" fmla="*/ 372 h 372"/>
              <a:gd name="T2" fmla="*/ 374 w 374"/>
              <a:gd name="T3" fmla="*/ 372 h 372"/>
              <a:gd name="T4" fmla="*/ 374 w 374"/>
              <a:gd name="T5" fmla="*/ 0 h 372"/>
              <a:gd name="T6" fmla="*/ 0 w 374"/>
              <a:gd name="T7" fmla="*/ 280 h 372"/>
              <a:gd name="T8" fmla="*/ 0 w 374"/>
              <a:gd name="T9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372">
                <a:moveTo>
                  <a:pt x="0" y="372"/>
                </a:moveTo>
                <a:lnTo>
                  <a:pt x="374" y="372"/>
                </a:lnTo>
                <a:lnTo>
                  <a:pt x="374" y="0"/>
                </a:lnTo>
                <a:lnTo>
                  <a:pt x="0" y="280"/>
                </a:lnTo>
                <a:lnTo>
                  <a:pt x="0" y="372"/>
                </a:lnTo>
                <a:close/>
              </a:path>
            </a:pathLst>
          </a:custGeom>
          <a:gradFill>
            <a:gsLst>
              <a:gs pos="0">
                <a:srgbClr val="6BC2ED"/>
              </a:gs>
              <a:gs pos="100000">
                <a:srgbClr val="6BC2ED">
                  <a:lumMod val="50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329" name="Group 65"/>
          <p:cNvGrpSpPr/>
          <p:nvPr/>
        </p:nvGrpSpPr>
        <p:grpSpPr>
          <a:xfrm>
            <a:off x="1937269" y="2659640"/>
            <a:ext cx="409964" cy="336902"/>
            <a:chOff x="7000875" y="2609851"/>
            <a:chExt cx="481013" cy="395288"/>
          </a:xfrm>
          <a:solidFill>
            <a:srgbClr val="FFFFFF"/>
          </a:solidFill>
        </p:grpSpPr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7000875" y="2638426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31" name="Freeform 40"/>
            <p:cNvSpPr>
              <a:spLocks noEditPoints="1"/>
            </p:cNvSpPr>
            <p:nvPr/>
          </p:nvSpPr>
          <p:spPr bwMode="auto">
            <a:xfrm>
              <a:off x="7332663" y="2609851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332" name="Group 68"/>
          <p:cNvGrpSpPr/>
          <p:nvPr/>
        </p:nvGrpSpPr>
        <p:grpSpPr>
          <a:xfrm>
            <a:off x="1975100" y="3320836"/>
            <a:ext cx="408090" cy="410866"/>
            <a:chOff x="7156450" y="2708275"/>
            <a:chExt cx="233363" cy="234950"/>
          </a:xfrm>
          <a:solidFill>
            <a:srgbClr val="FFFFFF"/>
          </a:solidFill>
        </p:grpSpPr>
        <p:sp>
          <p:nvSpPr>
            <p:cNvPr id="333" name="Rectangle 33"/>
            <p:cNvSpPr>
              <a:spLocks noChangeArrowheads="1"/>
            </p:cNvSpPr>
            <p:nvPr/>
          </p:nvSpPr>
          <p:spPr bwMode="auto">
            <a:xfrm>
              <a:off x="7156450" y="2803525"/>
              <a:ext cx="41275" cy="1238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34" name="Freeform 34"/>
            <p:cNvSpPr>
              <a:spLocks noEditPoints="1"/>
            </p:cNvSpPr>
            <p:nvPr/>
          </p:nvSpPr>
          <p:spPr bwMode="auto">
            <a:xfrm>
              <a:off x="7215188" y="2708275"/>
              <a:ext cx="174625" cy="234950"/>
            </a:xfrm>
            <a:custGeom>
              <a:avLst/>
              <a:gdLst>
                <a:gd name="T0" fmla="*/ 790 w 2315"/>
                <a:gd name="T1" fmla="*/ 1051 h 3103"/>
                <a:gd name="T2" fmla="*/ 645 w 2315"/>
                <a:gd name="T3" fmla="*/ 1093 h 3103"/>
                <a:gd name="T4" fmla="*/ 513 w 2315"/>
                <a:gd name="T5" fmla="*/ 1176 h 3103"/>
                <a:gd name="T6" fmla="*/ 407 w 2315"/>
                <a:gd name="T7" fmla="*/ 1297 h 3103"/>
                <a:gd name="T8" fmla="*/ 338 w 2315"/>
                <a:gd name="T9" fmla="*/ 1438 h 3103"/>
                <a:gd name="T10" fmla="*/ 311 w 2315"/>
                <a:gd name="T11" fmla="*/ 1590 h 3103"/>
                <a:gd name="T12" fmla="*/ 324 w 2315"/>
                <a:gd name="T13" fmla="*/ 1743 h 3103"/>
                <a:gd name="T14" fmla="*/ 378 w 2315"/>
                <a:gd name="T15" fmla="*/ 1890 h 3103"/>
                <a:gd name="T16" fmla="*/ 473 w 2315"/>
                <a:gd name="T17" fmla="*/ 2018 h 3103"/>
                <a:gd name="T18" fmla="*/ 600 w 2315"/>
                <a:gd name="T19" fmla="*/ 2115 h 3103"/>
                <a:gd name="T20" fmla="*/ 741 w 2315"/>
                <a:gd name="T21" fmla="*/ 2170 h 3103"/>
                <a:gd name="T22" fmla="*/ 891 w 2315"/>
                <a:gd name="T23" fmla="*/ 2184 h 3103"/>
                <a:gd name="T24" fmla="*/ 1039 w 2315"/>
                <a:gd name="T25" fmla="*/ 2157 h 3103"/>
                <a:gd name="T26" fmla="*/ 1176 w 2315"/>
                <a:gd name="T27" fmla="*/ 2087 h 3103"/>
                <a:gd name="T28" fmla="*/ 1294 w 2315"/>
                <a:gd name="T29" fmla="*/ 1977 h 3103"/>
                <a:gd name="T30" fmla="*/ 1375 w 2315"/>
                <a:gd name="T31" fmla="*/ 1842 h 3103"/>
                <a:gd name="T32" fmla="*/ 1415 w 2315"/>
                <a:gd name="T33" fmla="*/ 1693 h 3103"/>
                <a:gd name="T34" fmla="*/ 1415 w 2315"/>
                <a:gd name="T35" fmla="*/ 1539 h 3103"/>
                <a:gd name="T36" fmla="*/ 1375 w 2315"/>
                <a:gd name="T37" fmla="*/ 1390 h 3103"/>
                <a:gd name="T38" fmla="*/ 1294 w 2315"/>
                <a:gd name="T39" fmla="*/ 1253 h 3103"/>
                <a:gd name="T40" fmla="*/ 1176 w 2315"/>
                <a:gd name="T41" fmla="*/ 1143 h 3103"/>
                <a:gd name="T42" fmla="*/ 1039 w 2315"/>
                <a:gd name="T43" fmla="*/ 1074 h 3103"/>
                <a:gd name="T44" fmla="*/ 891 w 2315"/>
                <a:gd name="T45" fmla="*/ 1046 h 3103"/>
                <a:gd name="T46" fmla="*/ 1320 w 2315"/>
                <a:gd name="T47" fmla="*/ 1046 h 3103"/>
                <a:gd name="T48" fmla="*/ 1417 w 2315"/>
                <a:gd name="T49" fmla="*/ 1140 h 3103"/>
                <a:gd name="T50" fmla="*/ 1515 w 2315"/>
                <a:gd name="T51" fmla="*/ 1297 h 3103"/>
                <a:gd name="T52" fmla="*/ 1571 w 2315"/>
                <a:gd name="T53" fmla="*/ 1468 h 3103"/>
                <a:gd name="T54" fmla="*/ 1584 w 2315"/>
                <a:gd name="T55" fmla="*/ 1647 h 3103"/>
                <a:gd name="T56" fmla="*/ 1555 w 2315"/>
                <a:gd name="T57" fmla="*/ 1825 h 3103"/>
                <a:gd name="T58" fmla="*/ 1484 w 2315"/>
                <a:gd name="T59" fmla="*/ 1992 h 3103"/>
                <a:gd name="T60" fmla="*/ 1664 w 2315"/>
                <a:gd name="T61" fmla="*/ 2118 h 3103"/>
                <a:gd name="T62" fmla="*/ 2315 w 2315"/>
                <a:gd name="T63" fmla="*/ 2800 h 3103"/>
                <a:gd name="T64" fmla="*/ 2307 w 2315"/>
                <a:gd name="T65" fmla="*/ 2859 h 3103"/>
                <a:gd name="T66" fmla="*/ 2276 w 2315"/>
                <a:gd name="T67" fmla="*/ 2943 h 3103"/>
                <a:gd name="T68" fmla="*/ 2209 w 2315"/>
                <a:gd name="T69" fmla="*/ 3030 h 3103"/>
                <a:gd name="T70" fmla="*/ 2128 w 2315"/>
                <a:gd name="T71" fmla="*/ 3078 h 3103"/>
                <a:gd name="T72" fmla="*/ 2053 w 2315"/>
                <a:gd name="T73" fmla="*/ 3099 h 3103"/>
                <a:gd name="T74" fmla="*/ 2010 w 2315"/>
                <a:gd name="T75" fmla="*/ 3103 h 3103"/>
                <a:gd name="T76" fmla="*/ 1403 w 2315"/>
                <a:gd name="T77" fmla="*/ 2335 h 3103"/>
                <a:gd name="T78" fmla="*/ 774 w 2315"/>
                <a:gd name="T79" fmla="*/ 2903 h 3103"/>
                <a:gd name="T80" fmla="*/ 657 w 2315"/>
                <a:gd name="T81" fmla="*/ 2320 h 3103"/>
                <a:gd name="T82" fmla="*/ 544 w 2315"/>
                <a:gd name="T83" fmla="*/ 2903 h 3103"/>
                <a:gd name="T84" fmla="*/ 545 w 2315"/>
                <a:gd name="T85" fmla="*/ 687 h 3103"/>
                <a:gd name="T86" fmla="*/ 657 w 2315"/>
                <a:gd name="T87" fmla="*/ 911 h 3103"/>
                <a:gd name="T88" fmla="*/ 774 w 2315"/>
                <a:gd name="T89" fmla="*/ 0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15" h="3103">
                  <a:moveTo>
                    <a:pt x="891" y="1046"/>
                  </a:moveTo>
                  <a:lnTo>
                    <a:pt x="841" y="1046"/>
                  </a:lnTo>
                  <a:lnTo>
                    <a:pt x="790" y="1051"/>
                  </a:lnTo>
                  <a:lnTo>
                    <a:pt x="741" y="1061"/>
                  </a:lnTo>
                  <a:lnTo>
                    <a:pt x="693" y="1074"/>
                  </a:lnTo>
                  <a:lnTo>
                    <a:pt x="645" y="1093"/>
                  </a:lnTo>
                  <a:lnTo>
                    <a:pt x="600" y="1116"/>
                  </a:lnTo>
                  <a:lnTo>
                    <a:pt x="555" y="1143"/>
                  </a:lnTo>
                  <a:lnTo>
                    <a:pt x="513" y="1176"/>
                  </a:lnTo>
                  <a:lnTo>
                    <a:pt x="474" y="1213"/>
                  </a:lnTo>
                  <a:lnTo>
                    <a:pt x="438" y="1253"/>
                  </a:lnTo>
                  <a:lnTo>
                    <a:pt x="407" y="1297"/>
                  </a:lnTo>
                  <a:lnTo>
                    <a:pt x="379" y="1342"/>
                  </a:lnTo>
                  <a:lnTo>
                    <a:pt x="356" y="1390"/>
                  </a:lnTo>
                  <a:lnTo>
                    <a:pt x="338" y="1438"/>
                  </a:lnTo>
                  <a:lnTo>
                    <a:pt x="325" y="1487"/>
                  </a:lnTo>
                  <a:lnTo>
                    <a:pt x="316" y="1539"/>
                  </a:lnTo>
                  <a:lnTo>
                    <a:pt x="311" y="1590"/>
                  </a:lnTo>
                  <a:lnTo>
                    <a:pt x="311" y="1641"/>
                  </a:lnTo>
                  <a:lnTo>
                    <a:pt x="316" y="1693"/>
                  </a:lnTo>
                  <a:lnTo>
                    <a:pt x="324" y="1743"/>
                  </a:lnTo>
                  <a:lnTo>
                    <a:pt x="338" y="1794"/>
                  </a:lnTo>
                  <a:lnTo>
                    <a:pt x="356" y="1842"/>
                  </a:lnTo>
                  <a:lnTo>
                    <a:pt x="378" y="1890"/>
                  </a:lnTo>
                  <a:lnTo>
                    <a:pt x="406" y="1935"/>
                  </a:lnTo>
                  <a:lnTo>
                    <a:pt x="437" y="1977"/>
                  </a:lnTo>
                  <a:lnTo>
                    <a:pt x="473" y="2018"/>
                  </a:lnTo>
                  <a:lnTo>
                    <a:pt x="513" y="2054"/>
                  </a:lnTo>
                  <a:lnTo>
                    <a:pt x="554" y="2087"/>
                  </a:lnTo>
                  <a:lnTo>
                    <a:pt x="600" y="2115"/>
                  </a:lnTo>
                  <a:lnTo>
                    <a:pt x="645" y="2138"/>
                  </a:lnTo>
                  <a:lnTo>
                    <a:pt x="693" y="2157"/>
                  </a:lnTo>
                  <a:lnTo>
                    <a:pt x="741" y="2170"/>
                  </a:lnTo>
                  <a:lnTo>
                    <a:pt x="790" y="2179"/>
                  </a:lnTo>
                  <a:lnTo>
                    <a:pt x="841" y="2184"/>
                  </a:lnTo>
                  <a:lnTo>
                    <a:pt x="891" y="2184"/>
                  </a:lnTo>
                  <a:lnTo>
                    <a:pt x="941" y="2179"/>
                  </a:lnTo>
                  <a:lnTo>
                    <a:pt x="990" y="2170"/>
                  </a:lnTo>
                  <a:lnTo>
                    <a:pt x="1039" y="2157"/>
                  </a:lnTo>
                  <a:lnTo>
                    <a:pt x="1087" y="2138"/>
                  </a:lnTo>
                  <a:lnTo>
                    <a:pt x="1132" y="2115"/>
                  </a:lnTo>
                  <a:lnTo>
                    <a:pt x="1176" y="2087"/>
                  </a:lnTo>
                  <a:lnTo>
                    <a:pt x="1218" y="2054"/>
                  </a:lnTo>
                  <a:lnTo>
                    <a:pt x="1258" y="2018"/>
                  </a:lnTo>
                  <a:lnTo>
                    <a:pt x="1294" y="1977"/>
                  </a:lnTo>
                  <a:lnTo>
                    <a:pt x="1326" y="1934"/>
                  </a:lnTo>
                  <a:lnTo>
                    <a:pt x="1352" y="1888"/>
                  </a:lnTo>
                  <a:lnTo>
                    <a:pt x="1375" y="1842"/>
                  </a:lnTo>
                  <a:lnTo>
                    <a:pt x="1393" y="1793"/>
                  </a:lnTo>
                  <a:lnTo>
                    <a:pt x="1406" y="1743"/>
                  </a:lnTo>
                  <a:lnTo>
                    <a:pt x="1415" y="1693"/>
                  </a:lnTo>
                  <a:lnTo>
                    <a:pt x="1419" y="1641"/>
                  </a:lnTo>
                  <a:lnTo>
                    <a:pt x="1419" y="1590"/>
                  </a:lnTo>
                  <a:lnTo>
                    <a:pt x="1415" y="1539"/>
                  </a:lnTo>
                  <a:lnTo>
                    <a:pt x="1406" y="1487"/>
                  </a:lnTo>
                  <a:lnTo>
                    <a:pt x="1393" y="1438"/>
                  </a:lnTo>
                  <a:lnTo>
                    <a:pt x="1375" y="1390"/>
                  </a:lnTo>
                  <a:lnTo>
                    <a:pt x="1352" y="1342"/>
                  </a:lnTo>
                  <a:lnTo>
                    <a:pt x="1325" y="1297"/>
                  </a:lnTo>
                  <a:lnTo>
                    <a:pt x="1294" y="1253"/>
                  </a:lnTo>
                  <a:lnTo>
                    <a:pt x="1258" y="1213"/>
                  </a:lnTo>
                  <a:lnTo>
                    <a:pt x="1218" y="1176"/>
                  </a:lnTo>
                  <a:lnTo>
                    <a:pt x="1176" y="1143"/>
                  </a:lnTo>
                  <a:lnTo>
                    <a:pt x="1132" y="1115"/>
                  </a:lnTo>
                  <a:lnTo>
                    <a:pt x="1086" y="1093"/>
                  </a:lnTo>
                  <a:lnTo>
                    <a:pt x="1039" y="1074"/>
                  </a:lnTo>
                  <a:lnTo>
                    <a:pt x="990" y="1061"/>
                  </a:lnTo>
                  <a:lnTo>
                    <a:pt x="941" y="1051"/>
                  </a:lnTo>
                  <a:lnTo>
                    <a:pt x="891" y="1046"/>
                  </a:lnTo>
                  <a:close/>
                  <a:moveTo>
                    <a:pt x="774" y="0"/>
                  </a:moveTo>
                  <a:lnTo>
                    <a:pt x="1320" y="0"/>
                  </a:lnTo>
                  <a:lnTo>
                    <a:pt x="1320" y="1046"/>
                  </a:lnTo>
                  <a:lnTo>
                    <a:pt x="1348" y="1069"/>
                  </a:lnTo>
                  <a:lnTo>
                    <a:pt x="1375" y="1094"/>
                  </a:lnTo>
                  <a:lnTo>
                    <a:pt x="1417" y="1140"/>
                  </a:lnTo>
                  <a:lnTo>
                    <a:pt x="1455" y="1191"/>
                  </a:lnTo>
                  <a:lnTo>
                    <a:pt x="1488" y="1242"/>
                  </a:lnTo>
                  <a:lnTo>
                    <a:pt x="1515" y="1297"/>
                  </a:lnTo>
                  <a:lnTo>
                    <a:pt x="1538" y="1352"/>
                  </a:lnTo>
                  <a:lnTo>
                    <a:pt x="1557" y="1410"/>
                  </a:lnTo>
                  <a:lnTo>
                    <a:pt x="1571" y="1468"/>
                  </a:lnTo>
                  <a:lnTo>
                    <a:pt x="1580" y="1528"/>
                  </a:lnTo>
                  <a:lnTo>
                    <a:pt x="1584" y="1587"/>
                  </a:lnTo>
                  <a:lnTo>
                    <a:pt x="1584" y="1647"/>
                  </a:lnTo>
                  <a:lnTo>
                    <a:pt x="1579" y="1707"/>
                  </a:lnTo>
                  <a:lnTo>
                    <a:pt x="1569" y="1766"/>
                  </a:lnTo>
                  <a:lnTo>
                    <a:pt x="1555" y="1825"/>
                  </a:lnTo>
                  <a:lnTo>
                    <a:pt x="1536" y="1881"/>
                  </a:lnTo>
                  <a:lnTo>
                    <a:pt x="1512" y="1937"/>
                  </a:lnTo>
                  <a:lnTo>
                    <a:pt x="1484" y="1992"/>
                  </a:lnTo>
                  <a:lnTo>
                    <a:pt x="1451" y="2043"/>
                  </a:lnTo>
                  <a:lnTo>
                    <a:pt x="1579" y="2171"/>
                  </a:lnTo>
                  <a:lnTo>
                    <a:pt x="1664" y="2118"/>
                  </a:lnTo>
                  <a:lnTo>
                    <a:pt x="2315" y="2786"/>
                  </a:lnTo>
                  <a:lnTo>
                    <a:pt x="2315" y="2791"/>
                  </a:lnTo>
                  <a:lnTo>
                    <a:pt x="2315" y="2800"/>
                  </a:lnTo>
                  <a:lnTo>
                    <a:pt x="2314" y="2815"/>
                  </a:lnTo>
                  <a:lnTo>
                    <a:pt x="2311" y="2835"/>
                  </a:lnTo>
                  <a:lnTo>
                    <a:pt x="2307" y="2859"/>
                  </a:lnTo>
                  <a:lnTo>
                    <a:pt x="2300" y="2884"/>
                  </a:lnTo>
                  <a:lnTo>
                    <a:pt x="2290" y="2913"/>
                  </a:lnTo>
                  <a:lnTo>
                    <a:pt x="2276" y="2943"/>
                  </a:lnTo>
                  <a:lnTo>
                    <a:pt x="2257" y="2974"/>
                  </a:lnTo>
                  <a:lnTo>
                    <a:pt x="2234" y="3005"/>
                  </a:lnTo>
                  <a:lnTo>
                    <a:pt x="2209" y="3030"/>
                  </a:lnTo>
                  <a:lnTo>
                    <a:pt x="2183" y="3050"/>
                  </a:lnTo>
                  <a:lnTo>
                    <a:pt x="2156" y="3066"/>
                  </a:lnTo>
                  <a:lnTo>
                    <a:pt x="2128" y="3078"/>
                  </a:lnTo>
                  <a:lnTo>
                    <a:pt x="2101" y="3087"/>
                  </a:lnTo>
                  <a:lnTo>
                    <a:pt x="2076" y="3095"/>
                  </a:lnTo>
                  <a:lnTo>
                    <a:pt x="2053" y="3099"/>
                  </a:lnTo>
                  <a:lnTo>
                    <a:pt x="2034" y="3102"/>
                  </a:lnTo>
                  <a:lnTo>
                    <a:pt x="2019" y="3103"/>
                  </a:lnTo>
                  <a:lnTo>
                    <a:pt x="2010" y="3103"/>
                  </a:lnTo>
                  <a:lnTo>
                    <a:pt x="2006" y="3103"/>
                  </a:lnTo>
                  <a:lnTo>
                    <a:pt x="1355" y="2435"/>
                  </a:lnTo>
                  <a:lnTo>
                    <a:pt x="1403" y="2335"/>
                  </a:lnTo>
                  <a:lnTo>
                    <a:pt x="1320" y="2252"/>
                  </a:lnTo>
                  <a:lnTo>
                    <a:pt x="1320" y="2903"/>
                  </a:lnTo>
                  <a:lnTo>
                    <a:pt x="774" y="2903"/>
                  </a:lnTo>
                  <a:lnTo>
                    <a:pt x="774" y="2345"/>
                  </a:lnTo>
                  <a:lnTo>
                    <a:pt x="715" y="2336"/>
                  </a:lnTo>
                  <a:lnTo>
                    <a:pt x="657" y="2320"/>
                  </a:lnTo>
                  <a:lnTo>
                    <a:pt x="600" y="2300"/>
                  </a:lnTo>
                  <a:lnTo>
                    <a:pt x="544" y="2274"/>
                  </a:lnTo>
                  <a:lnTo>
                    <a:pt x="544" y="2903"/>
                  </a:lnTo>
                  <a:lnTo>
                    <a:pt x="0" y="2903"/>
                  </a:lnTo>
                  <a:lnTo>
                    <a:pt x="0" y="687"/>
                  </a:lnTo>
                  <a:lnTo>
                    <a:pt x="545" y="687"/>
                  </a:lnTo>
                  <a:lnTo>
                    <a:pt x="545" y="957"/>
                  </a:lnTo>
                  <a:lnTo>
                    <a:pt x="601" y="932"/>
                  </a:lnTo>
                  <a:lnTo>
                    <a:pt x="657" y="911"/>
                  </a:lnTo>
                  <a:lnTo>
                    <a:pt x="715" y="896"/>
                  </a:lnTo>
                  <a:lnTo>
                    <a:pt x="774" y="885"/>
                  </a:lnTo>
                  <a:lnTo>
                    <a:pt x="7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sp>
        <p:nvSpPr>
          <p:cNvPr id="351" name="TextBox 87"/>
          <p:cNvSpPr txBox="1"/>
          <p:nvPr/>
        </p:nvSpPr>
        <p:spPr>
          <a:xfrm>
            <a:off x="2576519" y="2657988"/>
            <a:ext cx="1882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FFFFFF"/>
                </a:solidFill>
                <a:ea typeface="Calibri Light" charset="0"/>
              </a:rPr>
              <a:t>Entretiens internes</a:t>
            </a:r>
          </a:p>
        </p:txBody>
      </p:sp>
      <p:sp>
        <p:nvSpPr>
          <p:cNvPr id="352" name="TextBox 88"/>
          <p:cNvSpPr txBox="1"/>
          <p:nvPr/>
        </p:nvSpPr>
        <p:spPr>
          <a:xfrm>
            <a:off x="2576519" y="3356992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ea typeface="Calibri Light" charset="0"/>
              </a:rPr>
              <a:t>Benchmarks</a:t>
            </a:r>
            <a:endParaRPr lang="en-US" sz="1600" dirty="0">
              <a:solidFill>
                <a:srgbClr val="FFFFFF"/>
              </a:solidFill>
              <a:ea typeface="Calibri Light" charset="0"/>
            </a:endParaRPr>
          </a:p>
        </p:txBody>
      </p:sp>
      <p:sp>
        <p:nvSpPr>
          <p:cNvPr id="285" name="Freeform 8"/>
          <p:cNvSpPr>
            <a:spLocks/>
          </p:cNvSpPr>
          <p:nvPr/>
        </p:nvSpPr>
        <p:spPr bwMode="auto">
          <a:xfrm>
            <a:off x="1644466" y="3877187"/>
            <a:ext cx="2854509" cy="701835"/>
          </a:xfrm>
          <a:custGeom>
            <a:avLst/>
            <a:gdLst>
              <a:gd name="T0" fmla="*/ 1513 w 1513"/>
              <a:gd name="T1" fmla="*/ 185 h 372"/>
              <a:gd name="T2" fmla="*/ 1319 w 1513"/>
              <a:gd name="T3" fmla="*/ 0 h 372"/>
              <a:gd name="T4" fmla="*/ 1319 w 1513"/>
              <a:gd name="T5" fmla="*/ 0 h 372"/>
              <a:gd name="T6" fmla="*/ 0 w 1513"/>
              <a:gd name="T7" fmla="*/ 0 h 372"/>
              <a:gd name="T8" fmla="*/ 0 w 1513"/>
              <a:gd name="T9" fmla="*/ 372 h 372"/>
              <a:gd name="T10" fmla="*/ 1319 w 1513"/>
              <a:gd name="T11" fmla="*/ 372 h 372"/>
              <a:gd name="T12" fmla="*/ 1319 w 1513"/>
              <a:gd name="T13" fmla="*/ 369 h 372"/>
              <a:gd name="T14" fmla="*/ 1513 w 1513"/>
              <a:gd name="T15" fmla="*/ 18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3" h="372">
                <a:moveTo>
                  <a:pt x="1513" y="185"/>
                </a:moveTo>
                <a:lnTo>
                  <a:pt x="1319" y="0"/>
                </a:lnTo>
                <a:lnTo>
                  <a:pt x="1319" y="0"/>
                </a:lnTo>
                <a:lnTo>
                  <a:pt x="0" y="0"/>
                </a:lnTo>
                <a:lnTo>
                  <a:pt x="0" y="372"/>
                </a:lnTo>
                <a:lnTo>
                  <a:pt x="1319" y="372"/>
                </a:lnTo>
                <a:lnTo>
                  <a:pt x="1319" y="369"/>
                </a:lnTo>
                <a:lnTo>
                  <a:pt x="1513" y="185"/>
                </a:lnTo>
                <a:close/>
              </a:path>
            </a:pathLst>
          </a:custGeom>
          <a:solidFill>
            <a:srgbClr val="6BC2ED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98" name="Rectangle 21"/>
          <p:cNvSpPr>
            <a:spLocks noChangeArrowheads="1"/>
          </p:cNvSpPr>
          <p:nvPr/>
        </p:nvSpPr>
        <p:spPr bwMode="auto">
          <a:xfrm>
            <a:off x="438893" y="3877187"/>
            <a:ext cx="499964" cy="179233"/>
          </a:xfrm>
          <a:prstGeom prst="rect">
            <a:avLst/>
          </a:prstGeom>
          <a:solidFill>
            <a:srgbClr val="6BC2E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99" name="Freeform 22"/>
          <p:cNvSpPr>
            <a:spLocks/>
          </p:cNvSpPr>
          <p:nvPr/>
        </p:nvSpPr>
        <p:spPr bwMode="auto">
          <a:xfrm>
            <a:off x="938857" y="3879337"/>
            <a:ext cx="711269" cy="708854"/>
          </a:xfrm>
          <a:custGeom>
            <a:avLst/>
            <a:gdLst>
              <a:gd name="T0" fmla="*/ 0 w 377"/>
              <a:gd name="T1" fmla="*/ 95 h 372"/>
              <a:gd name="T2" fmla="*/ 377 w 377"/>
              <a:gd name="T3" fmla="*/ 372 h 372"/>
              <a:gd name="T4" fmla="*/ 377 w 377"/>
              <a:gd name="T5" fmla="*/ 0 h 372"/>
              <a:gd name="T6" fmla="*/ 0 w 377"/>
              <a:gd name="T7" fmla="*/ 0 h 372"/>
              <a:gd name="T8" fmla="*/ 0 w 377"/>
              <a:gd name="T9" fmla="*/ 9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372">
                <a:moveTo>
                  <a:pt x="0" y="95"/>
                </a:moveTo>
                <a:lnTo>
                  <a:pt x="377" y="372"/>
                </a:lnTo>
                <a:lnTo>
                  <a:pt x="377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gradFill>
            <a:gsLst>
              <a:gs pos="0">
                <a:srgbClr val="6BC2ED">
                  <a:lumMod val="20000"/>
                  <a:lumOff val="80000"/>
                </a:srgbClr>
              </a:gs>
              <a:gs pos="100000">
                <a:srgbClr val="6BC2ED">
                  <a:lumMod val="60000"/>
                  <a:lumOff val="40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336" name="Group 72"/>
          <p:cNvGrpSpPr/>
          <p:nvPr/>
        </p:nvGrpSpPr>
        <p:grpSpPr>
          <a:xfrm>
            <a:off x="1985026" y="3980965"/>
            <a:ext cx="363603" cy="399432"/>
            <a:chOff x="4776788" y="2243138"/>
            <a:chExt cx="434976" cy="477838"/>
          </a:xfrm>
          <a:solidFill>
            <a:srgbClr val="FFFFFF"/>
          </a:solidFill>
        </p:grpSpPr>
        <p:sp>
          <p:nvSpPr>
            <p:cNvPr id="337" name="Freeform 17"/>
            <p:cNvSpPr>
              <a:spLocks noEditPoints="1"/>
            </p:cNvSpPr>
            <p:nvPr/>
          </p:nvSpPr>
          <p:spPr bwMode="auto">
            <a:xfrm>
              <a:off x="4848226" y="2316163"/>
              <a:ext cx="292100" cy="404813"/>
            </a:xfrm>
            <a:custGeom>
              <a:avLst/>
              <a:gdLst>
                <a:gd name="T0" fmla="*/ 750 w 2029"/>
                <a:gd name="T1" fmla="*/ 299 h 2800"/>
                <a:gd name="T2" fmla="*/ 479 w 2029"/>
                <a:gd name="T3" fmla="*/ 466 h 2800"/>
                <a:gd name="T4" fmla="*/ 304 w 2029"/>
                <a:gd name="T5" fmla="*/ 723 h 2800"/>
                <a:gd name="T6" fmla="*/ 259 w 2029"/>
                <a:gd name="T7" fmla="*/ 1034 h 2800"/>
                <a:gd name="T8" fmla="*/ 314 w 2029"/>
                <a:gd name="T9" fmla="*/ 1283 h 2800"/>
                <a:gd name="T10" fmla="*/ 414 w 2029"/>
                <a:gd name="T11" fmla="*/ 1472 h 2800"/>
                <a:gd name="T12" fmla="*/ 530 w 2029"/>
                <a:gd name="T13" fmla="*/ 1646 h 2800"/>
                <a:gd name="T14" fmla="*/ 603 w 2029"/>
                <a:gd name="T15" fmla="*/ 1843 h 2800"/>
                <a:gd name="T16" fmla="*/ 647 w 2029"/>
                <a:gd name="T17" fmla="*/ 1978 h 2800"/>
                <a:gd name="T18" fmla="*/ 1346 w 2029"/>
                <a:gd name="T19" fmla="*/ 2011 h 2800"/>
                <a:gd name="T20" fmla="*/ 1421 w 2029"/>
                <a:gd name="T21" fmla="*/ 1912 h 2800"/>
                <a:gd name="T22" fmla="*/ 1460 w 2029"/>
                <a:gd name="T23" fmla="*/ 1721 h 2800"/>
                <a:gd name="T24" fmla="*/ 1570 w 2029"/>
                <a:gd name="T25" fmla="*/ 1538 h 2800"/>
                <a:gd name="T26" fmla="*/ 1678 w 2029"/>
                <a:gd name="T27" fmla="*/ 1364 h 2800"/>
                <a:gd name="T28" fmla="*/ 1756 w 2029"/>
                <a:gd name="T29" fmla="*/ 1143 h 2800"/>
                <a:gd name="T30" fmla="*/ 1760 w 2029"/>
                <a:gd name="T31" fmla="*/ 844 h 2800"/>
                <a:gd name="T32" fmla="*/ 1634 w 2029"/>
                <a:gd name="T33" fmla="*/ 559 h 2800"/>
                <a:gd name="T34" fmla="*/ 1397 w 2029"/>
                <a:gd name="T35" fmla="*/ 352 h 2800"/>
                <a:gd name="T36" fmla="*/ 1084 w 2029"/>
                <a:gd name="T37" fmla="*/ 258 h 2800"/>
                <a:gd name="T38" fmla="*/ 1258 w 2029"/>
                <a:gd name="T39" fmla="*/ 29 h 2800"/>
                <a:gd name="T40" fmla="*/ 1613 w 2029"/>
                <a:gd name="T41" fmla="*/ 188 h 2800"/>
                <a:gd name="T42" fmla="*/ 1877 w 2029"/>
                <a:gd name="T43" fmla="*/ 461 h 2800"/>
                <a:gd name="T44" fmla="*/ 2015 w 2029"/>
                <a:gd name="T45" fmla="*/ 815 h 2800"/>
                <a:gd name="T46" fmla="*/ 2013 w 2029"/>
                <a:gd name="T47" fmla="*/ 1166 h 2800"/>
                <a:gd name="T48" fmla="*/ 1934 w 2029"/>
                <a:gd name="T49" fmla="*/ 1424 h 2800"/>
                <a:gd name="T50" fmla="*/ 1825 w 2029"/>
                <a:gd name="T51" fmla="*/ 1617 h 2800"/>
                <a:gd name="T52" fmla="*/ 1714 w 2029"/>
                <a:gd name="T53" fmla="*/ 1785 h 2800"/>
                <a:gd name="T54" fmla="*/ 1677 w 2029"/>
                <a:gd name="T55" fmla="*/ 1934 h 2800"/>
                <a:gd name="T56" fmla="*/ 1572 w 2029"/>
                <a:gd name="T57" fmla="*/ 2150 h 2800"/>
                <a:gd name="T58" fmla="*/ 1487 w 2029"/>
                <a:gd name="T59" fmla="*/ 2294 h 2800"/>
                <a:gd name="T60" fmla="*/ 1480 w 2029"/>
                <a:gd name="T61" fmla="*/ 2429 h 2800"/>
                <a:gd name="T62" fmla="*/ 1476 w 2029"/>
                <a:gd name="T63" fmla="*/ 2492 h 2800"/>
                <a:gd name="T64" fmla="*/ 1446 w 2029"/>
                <a:gd name="T65" fmla="*/ 2575 h 2800"/>
                <a:gd name="T66" fmla="*/ 1340 w 2029"/>
                <a:gd name="T67" fmla="*/ 2666 h 2800"/>
                <a:gd name="T68" fmla="*/ 1184 w 2029"/>
                <a:gd name="T69" fmla="*/ 2779 h 2800"/>
                <a:gd name="T70" fmla="*/ 891 w 2029"/>
                <a:gd name="T71" fmla="*/ 2798 h 2800"/>
                <a:gd name="T72" fmla="*/ 762 w 2029"/>
                <a:gd name="T73" fmla="*/ 2698 h 2800"/>
                <a:gd name="T74" fmla="*/ 607 w 2029"/>
                <a:gd name="T75" fmla="*/ 2606 h 2800"/>
                <a:gd name="T76" fmla="*/ 556 w 2029"/>
                <a:gd name="T77" fmla="*/ 2509 h 2800"/>
                <a:gd name="T78" fmla="*/ 551 w 2029"/>
                <a:gd name="T79" fmla="*/ 2466 h 2800"/>
                <a:gd name="T80" fmla="*/ 545 w 2029"/>
                <a:gd name="T81" fmla="*/ 2350 h 2800"/>
                <a:gd name="T82" fmla="*/ 538 w 2029"/>
                <a:gd name="T83" fmla="*/ 2221 h 2800"/>
                <a:gd name="T84" fmla="*/ 376 w 2029"/>
                <a:gd name="T85" fmla="*/ 2025 h 2800"/>
                <a:gd name="T86" fmla="*/ 340 w 2029"/>
                <a:gd name="T87" fmla="*/ 1839 h 2800"/>
                <a:gd name="T88" fmla="*/ 248 w 2029"/>
                <a:gd name="T89" fmla="*/ 1682 h 2800"/>
                <a:gd name="T90" fmla="*/ 138 w 2029"/>
                <a:gd name="T91" fmla="*/ 1508 h 2800"/>
                <a:gd name="T92" fmla="*/ 41 w 2029"/>
                <a:gd name="T93" fmla="*/ 1278 h 2800"/>
                <a:gd name="T94" fmla="*/ 0 w 2029"/>
                <a:gd name="T95" fmla="*/ 973 h 2800"/>
                <a:gd name="T96" fmla="*/ 80 w 2029"/>
                <a:gd name="T97" fmla="*/ 595 h 2800"/>
                <a:gd name="T98" fmla="*/ 298 w 2029"/>
                <a:gd name="T99" fmla="*/ 286 h 2800"/>
                <a:gd name="T100" fmla="*/ 621 w 2029"/>
                <a:gd name="T101" fmla="*/ 77 h 2800"/>
                <a:gd name="T102" fmla="*/ 1014 w 2029"/>
                <a:gd name="T103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9" h="2800">
                  <a:moveTo>
                    <a:pt x="1014" y="255"/>
                  </a:moveTo>
                  <a:lnTo>
                    <a:pt x="945" y="258"/>
                  </a:lnTo>
                  <a:lnTo>
                    <a:pt x="878" y="266"/>
                  </a:lnTo>
                  <a:lnTo>
                    <a:pt x="813" y="281"/>
                  </a:lnTo>
                  <a:lnTo>
                    <a:pt x="750" y="299"/>
                  </a:lnTo>
                  <a:lnTo>
                    <a:pt x="690" y="324"/>
                  </a:lnTo>
                  <a:lnTo>
                    <a:pt x="632" y="354"/>
                  </a:lnTo>
                  <a:lnTo>
                    <a:pt x="578" y="387"/>
                  </a:lnTo>
                  <a:lnTo>
                    <a:pt x="527" y="424"/>
                  </a:lnTo>
                  <a:lnTo>
                    <a:pt x="479" y="466"/>
                  </a:lnTo>
                  <a:lnTo>
                    <a:pt x="435" y="511"/>
                  </a:lnTo>
                  <a:lnTo>
                    <a:pt x="396" y="559"/>
                  </a:lnTo>
                  <a:lnTo>
                    <a:pt x="361" y="611"/>
                  </a:lnTo>
                  <a:lnTo>
                    <a:pt x="330" y="666"/>
                  </a:lnTo>
                  <a:lnTo>
                    <a:pt x="304" y="723"/>
                  </a:lnTo>
                  <a:lnTo>
                    <a:pt x="284" y="783"/>
                  </a:lnTo>
                  <a:lnTo>
                    <a:pt x="270" y="844"/>
                  </a:lnTo>
                  <a:lnTo>
                    <a:pt x="260" y="908"/>
                  </a:lnTo>
                  <a:lnTo>
                    <a:pt x="257" y="973"/>
                  </a:lnTo>
                  <a:lnTo>
                    <a:pt x="259" y="1034"/>
                  </a:lnTo>
                  <a:lnTo>
                    <a:pt x="264" y="1090"/>
                  </a:lnTo>
                  <a:lnTo>
                    <a:pt x="273" y="1143"/>
                  </a:lnTo>
                  <a:lnTo>
                    <a:pt x="284" y="1193"/>
                  </a:lnTo>
                  <a:lnTo>
                    <a:pt x="298" y="1240"/>
                  </a:lnTo>
                  <a:lnTo>
                    <a:pt x="314" y="1283"/>
                  </a:lnTo>
                  <a:lnTo>
                    <a:pt x="331" y="1325"/>
                  </a:lnTo>
                  <a:lnTo>
                    <a:pt x="351" y="1364"/>
                  </a:lnTo>
                  <a:lnTo>
                    <a:pt x="371" y="1402"/>
                  </a:lnTo>
                  <a:lnTo>
                    <a:pt x="393" y="1437"/>
                  </a:lnTo>
                  <a:lnTo>
                    <a:pt x="414" y="1472"/>
                  </a:lnTo>
                  <a:lnTo>
                    <a:pt x="437" y="1505"/>
                  </a:lnTo>
                  <a:lnTo>
                    <a:pt x="458" y="1537"/>
                  </a:lnTo>
                  <a:lnTo>
                    <a:pt x="483" y="1573"/>
                  </a:lnTo>
                  <a:lnTo>
                    <a:pt x="507" y="1610"/>
                  </a:lnTo>
                  <a:lnTo>
                    <a:pt x="530" y="1646"/>
                  </a:lnTo>
                  <a:lnTo>
                    <a:pt x="551" y="1683"/>
                  </a:lnTo>
                  <a:lnTo>
                    <a:pt x="569" y="1721"/>
                  </a:lnTo>
                  <a:lnTo>
                    <a:pt x="584" y="1760"/>
                  </a:lnTo>
                  <a:lnTo>
                    <a:pt x="595" y="1800"/>
                  </a:lnTo>
                  <a:lnTo>
                    <a:pt x="603" y="1843"/>
                  </a:lnTo>
                  <a:lnTo>
                    <a:pt x="605" y="1888"/>
                  </a:lnTo>
                  <a:lnTo>
                    <a:pt x="608" y="1912"/>
                  </a:lnTo>
                  <a:lnTo>
                    <a:pt x="617" y="1936"/>
                  </a:lnTo>
                  <a:lnTo>
                    <a:pt x="630" y="1958"/>
                  </a:lnTo>
                  <a:lnTo>
                    <a:pt x="647" y="1978"/>
                  </a:lnTo>
                  <a:lnTo>
                    <a:pt x="665" y="1996"/>
                  </a:lnTo>
                  <a:lnTo>
                    <a:pt x="683" y="2011"/>
                  </a:lnTo>
                  <a:lnTo>
                    <a:pt x="701" y="2025"/>
                  </a:lnTo>
                  <a:lnTo>
                    <a:pt x="1328" y="2025"/>
                  </a:lnTo>
                  <a:lnTo>
                    <a:pt x="1346" y="2011"/>
                  </a:lnTo>
                  <a:lnTo>
                    <a:pt x="1364" y="1996"/>
                  </a:lnTo>
                  <a:lnTo>
                    <a:pt x="1383" y="1978"/>
                  </a:lnTo>
                  <a:lnTo>
                    <a:pt x="1399" y="1958"/>
                  </a:lnTo>
                  <a:lnTo>
                    <a:pt x="1412" y="1936"/>
                  </a:lnTo>
                  <a:lnTo>
                    <a:pt x="1421" y="1912"/>
                  </a:lnTo>
                  <a:lnTo>
                    <a:pt x="1424" y="1888"/>
                  </a:lnTo>
                  <a:lnTo>
                    <a:pt x="1426" y="1843"/>
                  </a:lnTo>
                  <a:lnTo>
                    <a:pt x="1434" y="1800"/>
                  </a:lnTo>
                  <a:lnTo>
                    <a:pt x="1445" y="1760"/>
                  </a:lnTo>
                  <a:lnTo>
                    <a:pt x="1460" y="1721"/>
                  </a:lnTo>
                  <a:lnTo>
                    <a:pt x="1478" y="1684"/>
                  </a:lnTo>
                  <a:lnTo>
                    <a:pt x="1498" y="1646"/>
                  </a:lnTo>
                  <a:lnTo>
                    <a:pt x="1520" y="1610"/>
                  </a:lnTo>
                  <a:lnTo>
                    <a:pt x="1545" y="1574"/>
                  </a:lnTo>
                  <a:lnTo>
                    <a:pt x="1570" y="1538"/>
                  </a:lnTo>
                  <a:lnTo>
                    <a:pt x="1592" y="1506"/>
                  </a:lnTo>
                  <a:lnTo>
                    <a:pt x="1614" y="1473"/>
                  </a:lnTo>
                  <a:lnTo>
                    <a:pt x="1636" y="1438"/>
                  </a:lnTo>
                  <a:lnTo>
                    <a:pt x="1658" y="1402"/>
                  </a:lnTo>
                  <a:lnTo>
                    <a:pt x="1678" y="1364"/>
                  </a:lnTo>
                  <a:lnTo>
                    <a:pt x="1698" y="1325"/>
                  </a:lnTo>
                  <a:lnTo>
                    <a:pt x="1715" y="1283"/>
                  </a:lnTo>
                  <a:lnTo>
                    <a:pt x="1731" y="1240"/>
                  </a:lnTo>
                  <a:lnTo>
                    <a:pt x="1745" y="1193"/>
                  </a:lnTo>
                  <a:lnTo>
                    <a:pt x="1756" y="1143"/>
                  </a:lnTo>
                  <a:lnTo>
                    <a:pt x="1765" y="1090"/>
                  </a:lnTo>
                  <a:lnTo>
                    <a:pt x="1770" y="1034"/>
                  </a:lnTo>
                  <a:lnTo>
                    <a:pt x="1772" y="973"/>
                  </a:lnTo>
                  <a:lnTo>
                    <a:pt x="1769" y="908"/>
                  </a:lnTo>
                  <a:lnTo>
                    <a:pt x="1760" y="844"/>
                  </a:lnTo>
                  <a:lnTo>
                    <a:pt x="1745" y="782"/>
                  </a:lnTo>
                  <a:lnTo>
                    <a:pt x="1725" y="723"/>
                  </a:lnTo>
                  <a:lnTo>
                    <a:pt x="1700" y="666"/>
                  </a:lnTo>
                  <a:lnTo>
                    <a:pt x="1668" y="610"/>
                  </a:lnTo>
                  <a:lnTo>
                    <a:pt x="1634" y="559"/>
                  </a:lnTo>
                  <a:lnTo>
                    <a:pt x="1594" y="511"/>
                  </a:lnTo>
                  <a:lnTo>
                    <a:pt x="1550" y="466"/>
                  </a:lnTo>
                  <a:lnTo>
                    <a:pt x="1503" y="424"/>
                  </a:lnTo>
                  <a:lnTo>
                    <a:pt x="1451" y="386"/>
                  </a:lnTo>
                  <a:lnTo>
                    <a:pt x="1397" y="352"/>
                  </a:lnTo>
                  <a:lnTo>
                    <a:pt x="1339" y="324"/>
                  </a:lnTo>
                  <a:lnTo>
                    <a:pt x="1278" y="299"/>
                  </a:lnTo>
                  <a:lnTo>
                    <a:pt x="1216" y="281"/>
                  </a:lnTo>
                  <a:lnTo>
                    <a:pt x="1151" y="266"/>
                  </a:lnTo>
                  <a:lnTo>
                    <a:pt x="1084" y="258"/>
                  </a:lnTo>
                  <a:lnTo>
                    <a:pt x="1014" y="255"/>
                  </a:lnTo>
                  <a:close/>
                  <a:moveTo>
                    <a:pt x="1014" y="0"/>
                  </a:moveTo>
                  <a:lnTo>
                    <a:pt x="1097" y="3"/>
                  </a:lnTo>
                  <a:lnTo>
                    <a:pt x="1179" y="13"/>
                  </a:lnTo>
                  <a:lnTo>
                    <a:pt x="1258" y="29"/>
                  </a:lnTo>
                  <a:lnTo>
                    <a:pt x="1335" y="50"/>
                  </a:lnTo>
                  <a:lnTo>
                    <a:pt x="1408" y="77"/>
                  </a:lnTo>
                  <a:lnTo>
                    <a:pt x="1480" y="109"/>
                  </a:lnTo>
                  <a:lnTo>
                    <a:pt x="1548" y="147"/>
                  </a:lnTo>
                  <a:lnTo>
                    <a:pt x="1613" y="188"/>
                  </a:lnTo>
                  <a:lnTo>
                    <a:pt x="1673" y="235"/>
                  </a:lnTo>
                  <a:lnTo>
                    <a:pt x="1731" y="286"/>
                  </a:lnTo>
                  <a:lnTo>
                    <a:pt x="1783" y="340"/>
                  </a:lnTo>
                  <a:lnTo>
                    <a:pt x="1833" y="399"/>
                  </a:lnTo>
                  <a:lnTo>
                    <a:pt x="1877" y="461"/>
                  </a:lnTo>
                  <a:lnTo>
                    <a:pt x="1915" y="526"/>
                  </a:lnTo>
                  <a:lnTo>
                    <a:pt x="1949" y="595"/>
                  </a:lnTo>
                  <a:lnTo>
                    <a:pt x="1976" y="667"/>
                  </a:lnTo>
                  <a:lnTo>
                    <a:pt x="1999" y="739"/>
                  </a:lnTo>
                  <a:lnTo>
                    <a:pt x="2015" y="815"/>
                  </a:lnTo>
                  <a:lnTo>
                    <a:pt x="2025" y="893"/>
                  </a:lnTo>
                  <a:lnTo>
                    <a:pt x="2029" y="973"/>
                  </a:lnTo>
                  <a:lnTo>
                    <a:pt x="2026" y="1041"/>
                  </a:lnTo>
                  <a:lnTo>
                    <a:pt x="2021" y="1105"/>
                  </a:lnTo>
                  <a:lnTo>
                    <a:pt x="2013" y="1166"/>
                  </a:lnTo>
                  <a:lnTo>
                    <a:pt x="2001" y="1224"/>
                  </a:lnTo>
                  <a:lnTo>
                    <a:pt x="1988" y="1278"/>
                  </a:lnTo>
                  <a:lnTo>
                    <a:pt x="1972" y="1329"/>
                  </a:lnTo>
                  <a:lnTo>
                    <a:pt x="1953" y="1378"/>
                  </a:lnTo>
                  <a:lnTo>
                    <a:pt x="1934" y="1424"/>
                  </a:lnTo>
                  <a:lnTo>
                    <a:pt x="1913" y="1466"/>
                  </a:lnTo>
                  <a:lnTo>
                    <a:pt x="1892" y="1507"/>
                  </a:lnTo>
                  <a:lnTo>
                    <a:pt x="1869" y="1546"/>
                  </a:lnTo>
                  <a:lnTo>
                    <a:pt x="1847" y="1583"/>
                  </a:lnTo>
                  <a:lnTo>
                    <a:pt x="1825" y="1617"/>
                  </a:lnTo>
                  <a:lnTo>
                    <a:pt x="1803" y="1649"/>
                  </a:lnTo>
                  <a:lnTo>
                    <a:pt x="1781" y="1681"/>
                  </a:lnTo>
                  <a:lnTo>
                    <a:pt x="1756" y="1719"/>
                  </a:lnTo>
                  <a:lnTo>
                    <a:pt x="1733" y="1753"/>
                  </a:lnTo>
                  <a:lnTo>
                    <a:pt x="1714" y="1785"/>
                  </a:lnTo>
                  <a:lnTo>
                    <a:pt x="1700" y="1813"/>
                  </a:lnTo>
                  <a:lnTo>
                    <a:pt x="1689" y="1839"/>
                  </a:lnTo>
                  <a:lnTo>
                    <a:pt x="1682" y="1864"/>
                  </a:lnTo>
                  <a:lnTo>
                    <a:pt x="1680" y="1888"/>
                  </a:lnTo>
                  <a:lnTo>
                    <a:pt x="1677" y="1934"/>
                  </a:lnTo>
                  <a:lnTo>
                    <a:pt x="1667" y="1980"/>
                  </a:lnTo>
                  <a:lnTo>
                    <a:pt x="1652" y="2025"/>
                  </a:lnTo>
                  <a:lnTo>
                    <a:pt x="1630" y="2068"/>
                  </a:lnTo>
                  <a:lnTo>
                    <a:pt x="1604" y="2110"/>
                  </a:lnTo>
                  <a:lnTo>
                    <a:pt x="1572" y="2150"/>
                  </a:lnTo>
                  <a:lnTo>
                    <a:pt x="1534" y="2187"/>
                  </a:lnTo>
                  <a:lnTo>
                    <a:pt x="1491" y="2221"/>
                  </a:lnTo>
                  <a:lnTo>
                    <a:pt x="1490" y="2242"/>
                  </a:lnTo>
                  <a:lnTo>
                    <a:pt x="1489" y="2267"/>
                  </a:lnTo>
                  <a:lnTo>
                    <a:pt x="1487" y="2294"/>
                  </a:lnTo>
                  <a:lnTo>
                    <a:pt x="1486" y="2322"/>
                  </a:lnTo>
                  <a:lnTo>
                    <a:pt x="1484" y="2350"/>
                  </a:lnTo>
                  <a:lnTo>
                    <a:pt x="1483" y="2378"/>
                  </a:lnTo>
                  <a:lnTo>
                    <a:pt x="1481" y="2405"/>
                  </a:lnTo>
                  <a:lnTo>
                    <a:pt x="1480" y="2429"/>
                  </a:lnTo>
                  <a:lnTo>
                    <a:pt x="1479" y="2449"/>
                  </a:lnTo>
                  <a:lnTo>
                    <a:pt x="1478" y="2466"/>
                  </a:lnTo>
                  <a:lnTo>
                    <a:pt x="1478" y="2476"/>
                  </a:lnTo>
                  <a:lnTo>
                    <a:pt x="1476" y="2479"/>
                  </a:lnTo>
                  <a:lnTo>
                    <a:pt x="1476" y="2492"/>
                  </a:lnTo>
                  <a:lnTo>
                    <a:pt x="1474" y="2506"/>
                  </a:lnTo>
                  <a:lnTo>
                    <a:pt x="1470" y="2522"/>
                  </a:lnTo>
                  <a:lnTo>
                    <a:pt x="1465" y="2539"/>
                  </a:lnTo>
                  <a:lnTo>
                    <a:pt x="1457" y="2557"/>
                  </a:lnTo>
                  <a:lnTo>
                    <a:pt x="1446" y="2575"/>
                  </a:lnTo>
                  <a:lnTo>
                    <a:pt x="1432" y="2594"/>
                  </a:lnTo>
                  <a:lnTo>
                    <a:pt x="1416" y="2613"/>
                  </a:lnTo>
                  <a:lnTo>
                    <a:pt x="1395" y="2631"/>
                  </a:lnTo>
                  <a:lnTo>
                    <a:pt x="1370" y="2650"/>
                  </a:lnTo>
                  <a:lnTo>
                    <a:pt x="1340" y="2666"/>
                  </a:lnTo>
                  <a:lnTo>
                    <a:pt x="1307" y="2683"/>
                  </a:lnTo>
                  <a:lnTo>
                    <a:pt x="1267" y="2698"/>
                  </a:lnTo>
                  <a:lnTo>
                    <a:pt x="1244" y="2727"/>
                  </a:lnTo>
                  <a:lnTo>
                    <a:pt x="1216" y="2754"/>
                  </a:lnTo>
                  <a:lnTo>
                    <a:pt x="1184" y="2779"/>
                  </a:lnTo>
                  <a:lnTo>
                    <a:pt x="1162" y="2790"/>
                  </a:lnTo>
                  <a:lnTo>
                    <a:pt x="1138" y="2798"/>
                  </a:lnTo>
                  <a:lnTo>
                    <a:pt x="1113" y="2800"/>
                  </a:lnTo>
                  <a:lnTo>
                    <a:pt x="916" y="2800"/>
                  </a:lnTo>
                  <a:lnTo>
                    <a:pt x="891" y="2798"/>
                  </a:lnTo>
                  <a:lnTo>
                    <a:pt x="867" y="2790"/>
                  </a:lnTo>
                  <a:lnTo>
                    <a:pt x="845" y="2779"/>
                  </a:lnTo>
                  <a:lnTo>
                    <a:pt x="813" y="2754"/>
                  </a:lnTo>
                  <a:lnTo>
                    <a:pt x="785" y="2727"/>
                  </a:lnTo>
                  <a:lnTo>
                    <a:pt x="762" y="2698"/>
                  </a:lnTo>
                  <a:lnTo>
                    <a:pt x="720" y="2681"/>
                  </a:lnTo>
                  <a:lnTo>
                    <a:pt x="684" y="2664"/>
                  </a:lnTo>
                  <a:lnTo>
                    <a:pt x="653" y="2646"/>
                  </a:lnTo>
                  <a:lnTo>
                    <a:pt x="628" y="2626"/>
                  </a:lnTo>
                  <a:lnTo>
                    <a:pt x="607" y="2606"/>
                  </a:lnTo>
                  <a:lnTo>
                    <a:pt x="590" y="2585"/>
                  </a:lnTo>
                  <a:lnTo>
                    <a:pt x="578" y="2566"/>
                  </a:lnTo>
                  <a:lnTo>
                    <a:pt x="567" y="2546"/>
                  </a:lnTo>
                  <a:lnTo>
                    <a:pt x="561" y="2527"/>
                  </a:lnTo>
                  <a:lnTo>
                    <a:pt x="556" y="2509"/>
                  </a:lnTo>
                  <a:lnTo>
                    <a:pt x="554" y="2494"/>
                  </a:lnTo>
                  <a:lnTo>
                    <a:pt x="552" y="2479"/>
                  </a:lnTo>
                  <a:lnTo>
                    <a:pt x="552" y="2479"/>
                  </a:lnTo>
                  <a:lnTo>
                    <a:pt x="552" y="2476"/>
                  </a:lnTo>
                  <a:lnTo>
                    <a:pt x="551" y="2466"/>
                  </a:lnTo>
                  <a:lnTo>
                    <a:pt x="550" y="2449"/>
                  </a:lnTo>
                  <a:lnTo>
                    <a:pt x="549" y="2429"/>
                  </a:lnTo>
                  <a:lnTo>
                    <a:pt x="548" y="2405"/>
                  </a:lnTo>
                  <a:lnTo>
                    <a:pt x="546" y="2378"/>
                  </a:lnTo>
                  <a:lnTo>
                    <a:pt x="545" y="2350"/>
                  </a:lnTo>
                  <a:lnTo>
                    <a:pt x="543" y="2322"/>
                  </a:lnTo>
                  <a:lnTo>
                    <a:pt x="542" y="2294"/>
                  </a:lnTo>
                  <a:lnTo>
                    <a:pt x="540" y="2267"/>
                  </a:lnTo>
                  <a:lnTo>
                    <a:pt x="539" y="2242"/>
                  </a:lnTo>
                  <a:lnTo>
                    <a:pt x="538" y="2221"/>
                  </a:lnTo>
                  <a:lnTo>
                    <a:pt x="495" y="2187"/>
                  </a:lnTo>
                  <a:lnTo>
                    <a:pt x="457" y="2150"/>
                  </a:lnTo>
                  <a:lnTo>
                    <a:pt x="425" y="2110"/>
                  </a:lnTo>
                  <a:lnTo>
                    <a:pt x="398" y="2068"/>
                  </a:lnTo>
                  <a:lnTo>
                    <a:pt x="376" y="2025"/>
                  </a:lnTo>
                  <a:lnTo>
                    <a:pt x="362" y="1980"/>
                  </a:lnTo>
                  <a:lnTo>
                    <a:pt x="352" y="1934"/>
                  </a:lnTo>
                  <a:lnTo>
                    <a:pt x="349" y="1888"/>
                  </a:lnTo>
                  <a:lnTo>
                    <a:pt x="347" y="1864"/>
                  </a:lnTo>
                  <a:lnTo>
                    <a:pt x="340" y="1839"/>
                  </a:lnTo>
                  <a:lnTo>
                    <a:pt x="329" y="1813"/>
                  </a:lnTo>
                  <a:lnTo>
                    <a:pt x="315" y="1785"/>
                  </a:lnTo>
                  <a:lnTo>
                    <a:pt x="296" y="1753"/>
                  </a:lnTo>
                  <a:lnTo>
                    <a:pt x="274" y="1719"/>
                  </a:lnTo>
                  <a:lnTo>
                    <a:pt x="248" y="1682"/>
                  </a:lnTo>
                  <a:lnTo>
                    <a:pt x="227" y="1650"/>
                  </a:lnTo>
                  <a:lnTo>
                    <a:pt x="205" y="1617"/>
                  </a:lnTo>
                  <a:lnTo>
                    <a:pt x="182" y="1583"/>
                  </a:lnTo>
                  <a:lnTo>
                    <a:pt x="160" y="1546"/>
                  </a:lnTo>
                  <a:lnTo>
                    <a:pt x="138" y="1508"/>
                  </a:lnTo>
                  <a:lnTo>
                    <a:pt x="116" y="1466"/>
                  </a:lnTo>
                  <a:lnTo>
                    <a:pt x="95" y="1424"/>
                  </a:lnTo>
                  <a:lnTo>
                    <a:pt x="76" y="1378"/>
                  </a:lnTo>
                  <a:lnTo>
                    <a:pt x="57" y="1329"/>
                  </a:lnTo>
                  <a:lnTo>
                    <a:pt x="41" y="1278"/>
                  </a:lnTo>
                  <a:lnTo>
                    <a:pt x="28" y="1224"/>
                  </a:lnTo>
                  <a:lnTo>
                    <a:pt x="16" y="1166"/>
                  </a:lnTo>
                  <a:lnTo>
                    <a:pt x="8" y="1105"/>
                  </a:lnTo>
                  <a:lnTo>
                    <a:pt x="2" y="1041"/>
                  </a:lnTo>
                  <a:lnTo>
                    <a:pt x="0" y="973"/>
                  </a:lnTo>
                  <a:lnTo>
                    <a:pt x="4" y="893"/>
                  </a:lnTo>
                  <a:lnTo>
                    <a:pt x="14" y="815"/>
                  </a:lnTo>
                  <a:lnTo>
                    <a:pt x="30" y="739"/>
                  </a:lnTo>
                  <a:lnTo>
                    <a:pt x="53" y="667"/>
                  </a:lnTo>
                  <a:lnTo>
                    <a:pt x="80" y="595"/>
                  </a:lnTo>
                  <a:lnTo>
                    <a:pt x="114" y="526"/>
                  </a:lnTo>
                  <a:lnTo>
                    <a:pt x="152" y="461"/>
                  </a:lnTo>
                  <a:lnTo>
                    <a:pt x="196" y="399"/>
                  </a:lnTo>
                  <a:lnTo>
                    <a:pt x="246" y="340"/>
                  </a:lnTo>
                  <a:lnTo>
                    <a:pt x="298" y="286"/>
                  </a:lnTo>
                  <a:lnTo>
                    <a:pt x="356" y="235"/>
                  </a:lnTo>
                  <a:lnTo>
                    <a:pt x="416" y="188"/>
                  </a:lnTo>
                  <a:lnTo>
                    <a:pt x="481" y="147"/>
                  </a:lnTo>
                  <a:lnTo>
                    <a:pt x="549" y="109"/>
                  </a:lnTo>
                  <a:lnTo>
                    <a:pt x="621" y="77"/>
                  </a:lnTo>
                  <a:lnTo>
                    <a:pt x="695" y="50"/>
                  </a:lnTo>
                  <a:lnTo>
                    <a:pt x="771" y="29"/>
                  </a:lnTo>
                  <a:lnTo>
                    <a:pt x="850" y="13"/>
                  </a:lnTo>
                  <a:lnTo>
                    <a:pt x="932" y="3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38" name="Freeform 18"/>
            <p:cNvSpPr>
              <a:spLocks/>
            </p:cNvSpPr>
            <p:nvPr/>
          </p:nvSpPr>
          <p:spPr bwMode="auto">
            <a:xfrm>
              <a:off x="4984751" y="2243138"/>
              <a:ext cx="19050" cy="46038"/>
            </a:xfrm>
            <a:custGeom>
              <a:avLst/>
              <a:gdLst>
                <a:gd name="T0" fmla="*/ 63 w 127"/>
                <a:gd name="T1" fmla="*/ 0 h 318"/>
                <a:gd name="T2" fmla="*/ 63 w 127"/>
                <a:gd name="T3" fmla="*/ 0 h 318"/>
                <a:gd name="T4" fmla="*/ 80 w 127"/>
                <a:gd name="T5" fmla="*/ 2 h 318"/>
                <a:gd name="T6" fmla="*/ 96 w 127"/>
                <a:gd name="T7" fmla="*/ 9 h 318"/>
                <a:gd name="T8" fmla="*/ 109 w 127"/>
                <a:gd name="T9" fmla="*/ 19 h 318"/>
                <a:gd name="T10" fmla="*/ 119 w 127"/>
                <a:gd name="T11" fmla="*/ 32 h 318"/>
                <a:gd name="T12" fmla="*/ 125 w 127"/>
                <a:gd name="T13" fmla="*/ 47 h 318"/>
                <a:gd name="T14" fmla="*/ 127 w 127"/>
                <a:gd name="T15" fmla="*/ 64 h 318"/>
                <a:gd name="T16" fmla="*/ 127 w 127"/>
                <a:gd name="T17" fmla="*/ 254 h 318"/>
                <a:gd name="T18" fmla="*/ 125 w 127"/>
                <a:gd name="T19" fmla="*/ 272 h 318"/>
                <a:gd name="T20" fmla="*/ 119 w 127"/>
                <a:gd name="T21" fmla="*/ 286 h 318"/>
                <a:gd name="T22" fmla="*/ 109 w 127"/>
                <a:gd name="T23" fmla="*/ 300 h 318"/>
                <a:gd name="T24" fmla="*/ 96 w 127"/>
                <a:gd name="T25" fmla="*/ 309 h 318"/>
                <a:gd name="T26" fmla="*/ 80 w 127"/>
                <a:gd name="T27" fmla="*/ 315 h 318"/>
                <a:gd name="T28" fmla="*/ 63 w 127"/>
                <a:gd name="T29" fmla="*/ 318 h 318"/>
                <a:gd name="T30" fmla="*/ 47 w 127"/>
                <a:gd name="T31" fmla="*/ 315 h 318"/>
                <a:gd name="T32" fmla="*/ 31 w 127"/>
                <a:gd name="T33" fmla="*/ 309 h 318"/>
                <a:gd name="T34" fmla="*/ 18 w 127"/>
                <a:gd name="T35" fmla="*/ 300 h 318"/>
                <a:gd name="T36" fmla="*/ 8 w 127"/>
                <a:gd name="T37" fmla="*/ 286 h 318"/>
                <a:gd name="T38" fmla="*/ 2 w 127"/>
                <a:gd name="T39" fmla="*/ 272 h 318"/>
                <a:gd name="T40" fmla="*/ 0 w 127"/>
                <a:gd name="T41" fmla="*/ 254 h 318"/>
                <a:gd name="T42" fmla="*/ 0 w 127"/>
                <a:gd name="T43" fmla="*/ 64 h 318"/>
                <a:gd name="T44" fmla="*/ 2 w 127"/>
                <a:gd name="T45" fmla="*/ 47 h 318"/>
                <a:gd name="T46" fmla="*/ 8 w 127"/>
                <a:gd name="T47" fmla="*/ 32 h 318"/>
                <a:gd name="T48" fmla="*/ 18 w 127"/>
                <a:gd name="T49" fmla="*/ 19 h 318"/>
                <a:gd name="T50" fmla="*/ 31 w 127"/>
                <a:gd name="T51" fmla="*/ 9 h 318"/>
                <a:gd name="T52" fmla="*/ 47 w 127"/>
                <a:gd name="T53" fmla="*/ 2 h 318"/>
                <a:gd name="T54" fmla="*/ 63 w 127"/>
                <a:gd name="T5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318">
                  <a:moveTo>
                    <a:pt x="63" y="0"/>
                  </a:moveTo>
                  <a:lnTo>
                    <a:pt x="63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2"/>
                  </a:lnTo>
                  <a:lnTo>
                    <a:pt x="125" y="47"/>
                  </a:lnTo>
                  <a:lnTo>
                    <a:pt x="127" y="64"/>
                  </a:lnTo>
                  <a:lnTo>
                    <a:pt x="127" y="254"/>
                  </a:lnTo>
                  <a:lnTo>
                    <a:pt x="125" y="272"/>
                  </a:lnTo>
                  <a:lnTo>
                    <a:pt x="119" y="286"/>
                  </a:lnTo>
                  <a:lnTo>
                    <a:pt x="109" y="300"/>
                  </a:lnTo>
                  <a:lnTo>
                    <a:pt x="96" y="309"/>
                  </a:lnTo>
                  <a:lnTo>
                    <a:pt x="80" y="315"/>
                  </a:lnTo>
                  <a:lnTo>
                    <a:pt x="63" y="318"/>
                  </a:lnTo>
                  <a:lnTo>
                    <a:pt x="47" y="315"/>
                  </a:lnTo>
                  <a:lnTo>
                    <a:pt x="31" y="309"/>
                  </a:lnTo>
                  <a:lnTo>
                    <a:pt x="18" y="300"/>
                  </a:lnTo>
                  <a:lnTo>
                    <a:pt x="8" y="286"/>
                  </a:lnTo>
                  <a:lnTo>
                    <a:pt x="2" y="272"/>
                  </a:lnTo>
                  <a:lnTo>
                    <a:pt x="0" y="25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39" name="Freeform 19"/>
            <p:cNvSpPr>
              <a:spLocks/>
            </p:cNvSpPr>
            <p:nvPr/>
          </p:nvSpPr>
          <p:spPr bwMode="auto">
            <a:xfrm>
              <a:off x="4881563" y="2271713"/>
              <a:ext cx="31750" cy="41275"/>
            </a:xfrm>
            <a:custGeom>
              <a:avLst/>
              <a:gdLst>
                <a:gd name="T0" fmla="*/ 64 w 224"/>
                <a:gd name="T1" fmla="*/ 0 h 293"/>
                <a:gd name="T2" fmla="*/ 80 w 224"/>
                <a:gd name="T3" fmla="*/ 2 h 293"/>
                <a:gd name="T4" fmla="*/ 95 w 224"/>
                <a:gd name="T5" fmla="*/ 8 h 293"/>
                <a:gd name="T6" fmla="*/ 109 w 224"/>
                <a:gd name="T7" fmla="*/ 18 h 293"/>
                <a:gd name="T8" fmla="*/ 119 w 224"/>
                <a:gd name="T9" fmla="*/ 32 h 293"/>
                <a:gd name="T10" fmla="*/ 216 w 224"/>
                <a:gd name="T11" fmla="*/ 197 h 293"/>
                <a:gd name="T12" fmla="*/ 222 w 224"/>
                <a:gd name="T13" fmla="*/ 213 h 293"/>
                <a:gd name="T14" fmla="*/ 224 w 224"/>
                <a:gd name="T15" fmla="*/ 230 h 293"/>
                <a:gd name="T16" fmla="*/ 222 w 224"/>
                <a:gd name="T17" fmla="*/ 245 h 293"/>
                <a:gd name="T18" fmla="*/ 216 w 224"/>
                <a:gd name="T19" fmla="*/ 261 h 293"/>
                <a:gd name="T20" fmla="*/ 206 w 224"/>
                <a:gd name="T21" fmla="*/ 274 h 293"/>
                <a:gd name="T22" fmla="*/ 193 w 224"/>
                <a:gd name="T23" fmla="*/ 285 h 293"/>
                <a:gd name="T24" fmla="*/ 177 w 224"/>
                <a:gd name="T25" fmla="*/ 291 h 293"/>
                <a:gd name="T26" fmla="*/ 160 w 224"/>
                <a:gd name="T27" fmla="*/ 293 h 293"/>
                <a:gd name="T28" fmla="*/ 143 w 224"/>
                <a:gd name="T29" fmla="*/ 291 h 293"/>
                <a:gd name="T30" fmla="*/ 129 w 224"/>
                <a:gd name="T31" fmla="*/ 285 h 293"/>
                <a:gd name="T32" fmla="*/ 115 w 224"/>
                <a:gd name="T33" fmla="*/ 274 h 293"/>
                <a:gd name="T34" fmla="*/ 105 w 224"/>
                <a:gd name="T35" fmla="*/ 261 h 293"/>
                <a:gd name="T36" fmla="*/ 8 w 224"/>
                <a:gd name="T37" fmla="*/ 95 h 293"/>
                <a:gd name="T38" fmla="*/ 2 w 224"/>
                <a:gd name="T39" fmla="*/ 80 h 293"/>
                <a:gd name="T40" fmla="*/ 0 w 224"/>
                <a:gd name="T41" fmla="*/ 63 h 293"/>
                <a:gd name="T42" fmla="*/ 2 w 224"/>
                <a:gd name="T43" fmla="*/ 48 h 293"/>
                <a:gd name="T44" fmla="*/ 8 w 224"/>
                <a:gd name="T45" fmla="*/ 32 h 293"/>
                <a:gd name="T46" fmla="*/ 19 w 224"/>
                <a:gd name="T47" fmla="*/ 19 h 293"/>
                <a:gd name="T48" fmla="*/ 31 w 224"/>
                <a:gd name="T49" fmla="*/ 9 h 293"/>
                <a:gd name="T50" fmla="*/ 48 w 224"/>
                <a:gd name="T51" fmla="*/ 2 h 293"/>
                <a:gd name="T52" fmla="*/ 64 w 224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3">
                  <a:moveTo>
                    <a:pt x="64" y="0"/>
                  </a:moveTo>
                  <a:lnTo>
                    <a:pt x="80" y="2"/>
                  </a:lnTo>
                  <a:lnTo>
                    <a:pt x="95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216" y="197"/>
                  </a:lnTo>
                  <a:lnTo>
                    <a:pt x="222" y="213"/>
                  </a:lnTo>
                  <a:lnTo>
                    <a:pt x="224" y="230"/>
                  </a:lnTo>
                  <a:lnTo>
                    <a:pt x="222" y="245"/>
                  </a:lnTo>
                  <a:lnTo>
                    <a:pt x="216" y="261"/>
                  </a:lnTo>
                  <a:lnTo>
                    <a:pt x="206" y="274"/>
                  </a:lnTo>
                  <a:lnTo>
                    <a:pt x="193" y="285"/>
                  </a:lnTo>
                  <a:lnTo>
                    <a:pt x="177" y="291"/>
                  </a:lnTo>
                  <a:lnTo>
                    <a:pt x="160" y="293"/>
                  </a:lnTo>
                  <a:lnTo>
                    <a:pt x="143" y="291"/>
                  </a:lnTo>
                  <a:lnTo>
                    <a:pt x="129" y="285"/>
                  </a:lnTo>
                  <a:lnTo>
                    <a:pt x="115" y="274"/>
                  </a:lnTo>
                  <a:lnTo>
                    <a:pt x="105" y="261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40" name="Freeform 20"/>
            <p:cNvSpPr>
              <a:spLocks/>
            </p:cNvSpPr>
            <p:nvPr/>
          </p:nvSpPr>
          <p:spPr bwMode="auto">
            <a:xfrm>
              <a:off x="4805363" y="2346325"/>
              <a:ext cx="41275" cy="33338"/>
            </a:xfrm>
            <a:custGeom>
              <a:avLst/>
              <a:gdLst>
                <a:gd name="T0" fmla="*/ 64 w 294"/>
                <a:gd name="T1" fmla="*/ 0 h 222"/>
                <a:gd name="T2" fmla="*/ 79 w 294"/>
                <a:gd name="T3" fmla="*/ 2 h 222"/>
                <a:gd name="T4" fmla="*/ 96 w 294"/>
                <a:gd name="T5" fmla="*/ 8 h 222"/>
                <a:gd name="T6" fmla="*/ 263 w 294"/>
                <a:gd name="T7" fmla="*/ 103 h 222"/>
                <a:gd name="T8" fmla="*/ 276 w 294"/>
                <a:gd name="T9" fmla="*/ 114 h 222"/>
                <a:gd name="T10" fmla="*/ 286 w 294"/>
                <a:gd name="T11" fmla="*/ 127 h 222"/>
                <a:gd name="T12" fmla="*/ 292 w 294"/>
                <a:gd name="T13" fmla="*/ 142 h 222"/>
                <a:gd name="T14" fmla="*/ 294 w 294"/>
                <a:gd name="T15" fmla="*/ 158 h 222"/>
                <a:gd name="T16" fmla="*/ 292 w 294"/>
                <a:gd name="T17" fmla="*/ 175 h 222"/>
                <a:gd name="T18" fmla="*/ 286 w 294"/>
                <a:gd name="T19" fmla="*/ 190 h 222"/>
                <a:gd name="T20" fmla="*/ 275 w 294"/>
                <a:gd name="T21" fmla="*/ 204 h 222"/>
                <a:gd name="T22" fmla="*/ 262 w 294"/>
                <a:gd name="T23" fmla="*/ 214 h 222"/>
                <a:gd name="T24" fmla="*/ 246 w 294"/>
                <a:gd name="T25" fmla="*/ 220 h 222"/>
                <a:gd name="T26" fmla="*/ 230 w 294"/>
                <a:gd name="T27" fmla="*/ 222 h 222"/>
                <a:gd name="T28" fmla="*/ 213 w 294"/>
                <a:gd name="T29" fmla="*/ 220 h 222"/>
                <a:gd name="T30" fmla="*/ 198 w 294"/>
                <a:gd name="T31" fmla="*/ 213 h 222"/>
                <a:gd name="T32" fmla="*/ 31 w 294"/>
                <a:gd name="T33" fmla="*/ 118 h 222"/>
                <a:gd name="T34" fmla="*/ 18 w 294"/>
                <a:gd name="T35" fmla="*/ 108 h 222"/>
                <a:gd name="T36" fmla="*/ 8 w 294"/>
                <a:gd name="T37" fmla="*/ 95 h 222"/>
                <a:gd name="T38" fmla="*/ 2 w 294"/>
                <a:gd name="T39" fmla="*/ 80 h 222"/>
                <a:gd name="T40" fmla="*/ 0 w 294"/>
                <a:gd name="T41" fmla="*/ 63 h 222"/>
                <a:gd name="T42" fmla="*/ 2 w 294"/>
                <a:gd name="T43" fmla="*/ 47 h 222"/>
                <a:gd name="T44" fmla="*/ 8 w 294"/>
                <a:gd name="T45" fmla="*/ 31 h 222"/>
                <a:gd name="T46" fmla="*/ 19 w 294"/>
                <a:gd name="T47" fmla="*/ 18 h 222"/>
                <a:gd name="T48" fmla="*/ 32 w 294"/>
                <a:gd name="T49" fmla="*/ 8 h 222"/>
                <a:gd name="T50" fmla="*/ 47 w 294"/>
                <a:gd name="T51" fmla="*/ 2 h 222"/>
                <a:gd name="T52" fmla="*/ 64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64" y="0"/>
                  </a:moveTo>
                  <a:lnTo>
                    <a:pt x="79" y="2"/>
                  </a:lnTo>
                  <a:lnTo>
                    <a:pt x="96" y="8"/>
                  </a:lnTo>
                  <a:lnTo>
                    <a:pt x="263" y="103"/>
                  </a:lnTo>
                  <a:lnTo>
                    <a:pt x="276" y="114"/>
                  </a:lnTo>
                  <a:lnTo>
                    <a:pt x="286" y="127"/>
                  </a:lnTo>
                  <a:lnTo>
                    <a:pt x="292" y="142"/>
                  </a:lnTo>
                  <a:lnTo>
                    <a:pt x="294" y="158"/>
                  </a:lnTo>
                  <a:lnTo>
                    <a:pt x="292" y="175"/>
                  </a:lnTo>
                  <a:lnTo>
                    <a:pt x="286" y="190"/>
                  </a:lnTo>
                  <a:lnTo>
                    <a:pt x="275" y="204"/>
                  </a:lnTo>
                  <a:lnTo>
                    <a:pt x="262" y="214"/>
                  </a:lnTo>
                  <a:lnTo>
                    <a:pt x="246" y="220"/>
                  </a:lnTo>
                  <a:lnTo>
                    <a:pt x="230" y="222"/>
                  </a:lnTo>
                  <a:lnTo>
                    <a:pt x="213" y="220"/>
                  </a:lnTo>
                  <a:lnTo>
                    <a:pt x="198" y="213"/>
                  </a:lnTo>
                  <a:lnTo>
                    <a:pt x="31" y="118"/>
                  </a:lnTo>
                  <a:lnTo>
                    <a:pt x="18" y="108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41" name="Freeform 21"/>
            <p:cNvSpPr>
              <a:spLocks/>
            </p:cNvSpPr>
            <p:nvPr/>
          </p:nvSpPr>
          <p:spPr bwMode="auto">
            <a:xfrm>
              <a:off x="4776788" y="2449513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3 w 321"/>
                <a:gd name="T5" fmla="*/ 4 h 128"/>
                <a:gd name="T6" fmla="*/ 289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8 w 321"/>
                <a:gd name="T13" fmla="*/ 47 h 128"/>
                <a:gd name="T14" fmla="*/ 321 w 321"/>
                <a:gd name="T15" fmla="*/ 65 h 128"/>
                <a:gd name="T16" fmla="*/ 318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89 w 321"/>
                <a:gd name="T23" fmla="*/ 119 h 128"/>
                <a:gd name="T24" fmla="*/ 273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7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2 w 321"/>
                <a:gd name="T39" fmla="*/ 82 h 128"/>
                <a:gd name="T40" fmla="*/ 0 w 321"/>
                <a:gd name="T41" fmla="*/ 65 h 128"/>
                <a:gd name="T42" fmla="*/ 2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7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3" y="4"/>
                  </a:lnTo>
                  <a:lnTo>
                    <a:pt x="289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8" y="47"/>
                  </a:lnTo>
                  <a:lnTo>
                    <a:pt x="321" y="65"/>
                  </a:lnTo>
                  <a:lnTo>
                    <a:pt x="318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89" y="119"/>
                  </a:lnTo>
                  <a:lnTo>
                    <a:pt x="273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42" name="Freeform 22"/>
            <p:cNvSpPr>
              <a:spLocks/>
            </p:cNvSpPr>
            <p:nvPr/>
          </p:nvSpPr>
          <p:spPr bwMode="auto">
            <a:xfrm>
              <a:off x="4805363" y="2540000"/>
              <a:ext cx="41275" cy="31750"/>
            </a:xfrm>
            <a:custGeom>
              <a:avLst/>
              <a:gdLst>
                <a:gd name="T0" fmla="*/ 230 w 294"/>
                <a:gd name="T1" fmla="*/ 0 h 224"/>
                <a:gd name="T2" fmla="*/ 247 w 294"/>
                <a:gd name="T3" fmla="*/ 3 h 224"/>
                <a:gd name="T4" fmla="*/ 262 w 294"/>
                <a:gd name="T5" fmla="*/ 9 h 224"/>
                <a:gd name="T6" fmla="*/ 275 w 294"/>
                <a:gd name="T7" fmla="*/ 19 h 224"/>
                <a:gd name="T8" fmla="*/ 286 w 294"/>
                <a:gd name="T9" fmla="*/ 33 h 224"/>
                <a:gd name="T10" fmla="*/ 292 w 294"/>
                <a:gd name="T11" fmla="*/ 48 h 224"/>
                <a:gd name="T12" fmla="*/ 294 w 294"/>
                <a:gd name="T13" fmla="*/ 65 h 224"/>
                <a:gd name="T14" fmla="*/ 292 w 294"/>
                <a:gd name="T15" fmla="*/ 80 h 224"/>
                <a:gd name="T16" fmla="*/ 286 w 294"/>
                <a:gd name="T17" fmla="*/ 96 h 224"/>
                <a:gd name="T18" fmla="*/ 275 w 294"/>
                <a:gd name="T19" fmla="*/ 110 h 224"/>
                <a:gd name="T20" fmla="*/ 263 w 294"/>
                <a:gd name="T21" fmla="*/ 120 h 224"/>
                <a:gd name="T22" fmla="*/ 96 w 294"/>
                <a:gd name="T23" fmla="*/ 215 h 224"/>
                <a:gd name="T24" fmla="*/ 80 w 294"/>
                <a:gd name="T25" fmla="*/ 221 h 224"/>
                <a:gd name="T26" fmla="*/ 64 w 294"/>
                <a:gd name="T27" fmla="*/ 224 h 224"/>
                <a:gd name="T28" fmla="*/ 47 w 294"/>
                <a:gd name="T29" fmla="*/ 221 h 224"/>
                <a:gd name="T30" fmla="*/ 32 w 294"/>
                <a:gd name="T31" fmla="*/ 216 h 224"/>
                <a:gd name="T32" fmla="*/ 19 w 294"/>
                <a:gd name="T33" fmla="*/ 205 h 224"/>
                <a:gd name="T34" fmla="*/ 8 w 294"/>
                <a:gd name="T35" fmla="*/ 192 h 224"/>
                <a:gd name="T36" fmla="*/ 2 w 294"/>
                <a:gd name="T37" fmla="*/ 176 h 224"/>
                <a:gd name="T38" fmla="*/ 0 w 294"/>
                <a:gd name="T39" fmla="*/ 159 h 224"/>
                <a:gd name="T40" fmla="*/ 2 w 294"/>
                <a:gd name="T41" fmla="*/ 144 h 224"/>
                <a:gd name="T42" fmla="*/ 8 w 294"/>
                <a:gd name="T43" fmla="*/ 128 h 224"/>
                <a:gd name="T44" fmla="*/ 18 w 294"/>
                <a:gd name="T45" fmla="*/ 116 h 224"/>
                <a:gd name="T46" fmla="*/ 31 w 294"/>
                <a:gd name="T47" fmla="*/ 105 h 224"/>
                <a:gd name="T48" fmla="*/ 198 w 294"/>
                <a:gd name="T49" fmla="*/ 10 h 224"/>
                <a:gd name="T50" fmla="*/ 215 w 294"/>
                <a:gd name="T51" fmla="*/ 2 h 224"/>
                <a:gd name="T52" fmla="*/ 230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230" y="0"/>
                  </a:moveTo>
                  <a:lnTo>
                    <a:pt x="247" y="3"/>
                  </a:lnTo>
                  <a:lnTo>
                    <a:pt x="262" y="9"/>
                  </a:lnTo>
                  <a:lnTo>
                    <a:pt x="275" y="19"/>
                  </a:lnTo>
                  <a:lnTo>
                    <a:pt x="286" y="33"/>
                  </a:lnTo>
                  <a:lnTo>
                    <a:pt x="292" y="48"/>
                  </a:lnTo>
                  <a:lnTo>
                    <a:pt x="294" y="65"/>
                  </a:lnTo>
                  <a:lnTo>
                    <a:pt x="292" y="80"/>
                  </a:lnTo>
                  <a:lnTo>
                    <a:pt x="286" y="96"/>
                  </a:lnTo>
                  <a:lnTo>
                    <a:pt x="275" y="110"/>
                  </a:lnTo>
                  <a:lnTo>
                    <a:pt x="263" y="120"/>
                  </a:lnTo>
                  <a:lnTo>
                    <a:pt x="96" y="215"/>
                  </a:lnTo>
                  <a:lnTo>
                    <a:pt x="80" y="221"/>
                  </a:lnTo>
                  <a:lnTo>
                    <a:pt x="64" y="224"/>
                  </a:lnTo>
                  <a:lnTo>
                    <a:pt x="47" y="221"/>
                  </a:lnTo>
                  <a:lnTo>
                    <a:pt x="32" y="216"/>
                  </a:lnTo>
                  <a:lnTo>
                    <a:pt x="19" y="205"/>
                  </a:lnTo>
                  <a:lnTo>
                    <a:pt x="8" y="192"/>
                  </a:lnTo>
                  <a:lnTo>
                    <a:pt x="2" y="176"/>
                  </a:lnTo>
                  <a:lnTo>
                    <a:pt x="0" y="159"/>
                  </a:lnTo>
                  <a:lnTo>
                    <a:pt x="2" y="144"/>
                  </a:lnTo>
                  <a:lnTo>
                    <a:pt x="8" y="128"/>
                  </a:lnTo>
                  <a:lnTo>
                    <a:pt x="18" y="116"/>
                  </a:lnTo>
                  <a:lnTo>
                    <a:pt x="31" y="105"/>
                  </a:lnTo>
                  <a:lnTo>
                    <a:pt x="198" y="10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43" name="Freeform 23"/>
            <p:cNvSpPr>
              <a:spLocks/>
            </p:cNvSpPr>
            <p:nvPr/>
          </p:nvSpPr>
          <p:spPr bwMode="auto">
            <a:xfrm>
              <a:off x="5141913" y="2540000"/>
              <a:ext cx="41275" cy="31750"/>
            </a:xfrm>
            <a:custGeom>
              <a:avLst/>
              <a:gdLst>
                <a:gd name="T0" fmla="*/ 64 w 294"/>
                <a:gd name="T1" fmla="*/ 0 h 224"/>
                <a:gd name="T2" fmla="*/ 80 w 294"/>
                <a:gd name="T3" fmla="*/ 2 h 224"/>
                <a:gd name="T4" fmla="*/ 96 w 294"/>
                <a:gd name="T5" fmla="*/ 10 h 224"/>
                <a:gd name="T6" fmla="*/ 263 w 294"/>
                <a:gd name="T7" fmla="*/ 105 h 224"/>
                <a:gd name="T8" fmla="*/ 276 w 294"/>
                <a:gd name="T9" fmla="*/ 116 h 224"/>
                <a:gd name="T10" fmla="*/ 286 w 294"/>
                <a:gd name="T11" fmla="*/ 128 h 224"/>
                <a:gd name="T12" fmla="*/ 292 w 294"/>
                <a:gd name="T13" fmla="*/ 144 h 224"/>
                <a:gd name="T14" fmla="*/ 294 w 294"/>
                <a:gd name="T15" fmla="*/ 159 h 224"/>
                <a:gd name="T16" fmla="*/ 292 w 294"/>
                <a:gd name="T17" fmla="*/ 176 h 224"/>
                <a:gd name="T18" fmla="*/ 286 w 294"/>
                <a:gd name="T19" fmla="*/ 192 h 224"/>
                <a:gd name="T20" fmla="*/ 275 w 294"/>
                <a:gd name="T21" fmla="*/ 205 h 224"/>
                <a:gd name="T22" fmla="*/ 262 w 294"/>
                <a:gd name="T23" fmla="*/ 216 h 224"/>
                <a:gd name="T24" fmla="*/ 247 w 294"/>
                <a:gd name="T25" fmla="*/ 221 h 224"/>
                <a:gd name="T26" fmla="*/ 230 w 294"/>
                <a:gd name="T27" fmla="*/ 224 h 224"/>
                <a:gd name="T28" fmla="*/ 214 w 294"/>
                <a:gd name="T29" fmla="*/ 221 h 224"/>
                <a:gd name="T30" fmla="*/ 198 w 294"/>
                <a:gd name="T31" fmla="*/ 215 h 224"/>
                <a:gd name="T32" fmla="*/ 31 w 294"/>
                <a:gd name="T33" fmla="*/ 120 h 224"/>
                <a:gd name="T34" fmla="*/ 19 w 294"/>
                <a:gd name="T35" fmla="*/ 110 h 224"/>
                <a:gd name="T36" fmla="*/ 8 w 294"/>
                <a:gd name="T37" fmla="*/ 96 h 224"/>
                <a:gd name="T38" fmla="*/ 2 w 294"/>
                <a:gd name="T39" fmla="*/ 80 h 224"/>
                <a:gd name="T40" fmla="*/ 0 w 294"/>
                <a:gd name="T41" fmla="*/ 65 h 224"/>
                <a:gd name="T42" fmla="*/ 2 w 294"/>
                <a:gd name="T43" fmla="*/ 48 h 224"/>
                <a:gd name="T44" fmla="*/ 8 w 294"/>
                <a:gd name="T45" fmla="*/ 33 h 224"/>
                <a:gd name="T46" fmla="*/ 19 w 294"/>
                <a:gd name="T47" fmla="*/ 19 h 224"/>
                <a:gd name="T48" fmla="*/ 32 w 294"/>
                <a:gd name="T49" fmla="*/ 9 h 224"/>
                <a:gd name="T50" fmla="*/ 47 w 294"/>
                <a:gd name="T51" fmla="*/ 3 h 224"/>
                <a:gd name="T52" fmla="*/ 64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64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263" y="105"/>
                  </a:lnTo>
                  <a:lnTo>
                    <a:pt x="276" y="116"/>
                  </a:lnTo>
                  <a:lnTo>
                    <a:pt x="286" y="128"/>
                  </a:lnTo>
                  <a:lnTo>
                    <a:pt x="292" y="144"/>
                  </a:lnTo>
                  <a:lnTo>
                    <a:pt x="294" y="159"/>
                  </a:lnTo>
                  <a:lnTo>
                    <a:pt x="292" y="176"/>
                  </a:lnTo>
                  <a:lnTo>
                    <a:pt x="286" y="192"/>
                  </a:lnTo>
                  <a:lnTo>
                    <a:pt x="275" y="205"/>
                  </a:lnTo>
                  <a:lnTo>
                    <a:pt x="262" y="216"/>
                  </a:lnTo>
                  <a:lnTo>
                    <a:pt x="247" y="221"/>
                  </a:lnTo>
                  <a:lnTo>
                    <a:pt x="230" y="224"/>
                  </a:lnTo>
                  <a:lnTo>
                    <a:pt x="214" y="221"/>
                  </a:lnTo>
                  <a:lnTo>
                    <a:pt x="198" y="215"/>
                  </a:lnTo>
                  <a:lnTo>
                    <a:pt x="31" y="120"/>
                  </a:lnTo>
                  <a:lnTo>
                    <a:pt x="19" y="110"/>
                  </a:lnTo>
                  <a:lnTo>
                    <a:pt x="8" y="96"/>
                  </a:lnTo>
                  <a:lnTo>
                    <a:pt x="2" y="80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44" name="Freeform 24"/>
            <p:cNvSpPr>
              <a:spLocks/>
            </p:cNvSpPr>
            <p:nvPr/>
          </p:nvSpPr>
          <p:spPr bwMode="auto">
            <a:xfrm>
              <a:off x="5165726" y="2449513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4 w 321"/>
                <a:gd name="T5" fmla="*/ 4 h 128"/>
                <a:gd name="T6" fmla="*/ 290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9 w 321"/>
                <a:gd name="T13" fmla="*/ 47 h 128"/>
                <a:gd name="T14" fmla="*/ 321 w 321"/>
                <a:gd name="T15" fmla="*/ 65 h 128"/>
                <a:gd name="T16" fmla="*/ 319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90 w 321"/>
                <a:gd name="T23" fmla="*/ 119 h 128"/>
                <a:gd name="T24" fmla="*/ 274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8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3 w 321"/>
                <a:gd name="T39" fmla="*/ 82 h 128"/>
                <a:gd name="T40" fmla="*/ 0 w 321"/>
                <a:gd name="T41" fmla="*/ 65 h 128"/>
                <a:gd name="T42" fmla="*/ 3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8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4" y="4"/>
                  </a:lnTo>
                  <a:lnTo>
                    <a:pt x="290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9" y="47"/>
                  </a:lnTo>
                  <a:lnTo>
                    <a:pt x="321" y="65"/>
                  </a:lnTo>
                  <a:lnTo>
                    <a:pt x="319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90" y="119"/>
                  </a:lnTo>
                  <a:lnTo>
                    <a:pt x="274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45" name="Freeform 25"/>
            <p:cNvSpPr>
              <a:spLocks/>
            </p:cNvSpPr>
            <p:nvPr/>
          </p:nvSpPr>
          <p:spPr bwMode="auto">
            <a:xfrm>
              <a:off x="5141913" y="2346325"/>
              <a:ext cx="41275" cy="33338"/>
            </a:xfrm>
            <a:custGeom>
              <a:avLst/>
              <a:gdLst>
                <a:gd name="T0" fmla="*/ 230 w 294"/>
                <a:gd name="T1" fmla="*/ 0 h 222"/>
                <a:gd name="T2" fmla="*/ 247 w 294"/>
                <a:gd name="T3" fmla="*/ 2 h 222"/>
                <a:gd name="T4" fmla="*/ 262 w 294"/>
                <a:gd name="T5" fmla="*/ 8 h 222"/>
                <a:gd name="T6" fmla="*/ 275 w 294"/>
                <a:gd name="T7" fmla="*/ 18 h 222"/>
                <a:gd name="T8" fmla="*/ 286 w 294"/>
                <a:gd name="T9" fmla="*/ 31 h 222"/>
                <a:gd name="T10" fmla="*/ 292 w 294"/>
                <a:gd name="T11" fmla="*/ 47 h 222"/>
                <a:gd name="T12" fmla="*/ 294 w 294"/>
                <a:gd name="T13" fmla="*/ 63 h 222"/>
                <a:gd name="T14" fmla="*/ 292 w 294"/>
                <a:gd name="T15" fmla="*/ 80 h 222"/>
                <a:gd name="T16" fmla="*/ 286 w 294"/>
                <a:gd name="T17" fmla="*/ 95 h 222"/>
                <a:gd name="T18" fmla="*/ 276 w 294"/>
                <a:gd name="T19" fmla="*/ 108 h 222"/>
                <a:gd name="T20" fmla="*/ 263 w 294"/>
                <a:gd name="T21" fmla="*/ 118 h 222"/>
                <a:gd name="T22" fmla="*/ 96 w 294"/>
                <a:gd name="T23" fmla="*/ 213 h 222"/>
                <a:gd name="T24" fmla="*/ 80 w 294"/>
                <a:gd name="T25" fmla="*/ 220 h 222"/>
                <a:gd name="T26" fmla="*/ 64 w 294"/>
                <a:gd name="T27" fmla="*/ 222 h 222"/>
                <a:gd name="T28" fmla="*/ 48 w 294"/>
                <a:gd name="T29" fmla="*/ 220 h 222"/>
                <a:gd name="T30" fmla="*/ 32 w 294"/>
                <a:gd name="T31" fmla="*/ 214 h 222"/>
                <a:gd name="T32" fmla="*/ 19 w 294"/>
                <a:gd name="T33" fmla="*/ 204 h 222"/>
                <a:gd name="T34" fmla="*/ 8 w 294"/>
                <a:gd name="T35" fmla="*/ 190 h 222"/>
                <a:gd name="T36" fmla="*/ 2 w 294"/>
                <a:gd name="T37" fmla="*/ 175 h 222"/>
                <a:gd name="T38" fmla="*/ 0 w 294"/>
                <a:gd name="T39" fmla="*/ 158 h 222"/>
                <a:gd name="T40" fmla="*/ 2 w 294"/>
                <a:gd name="T41" fmla="*/ 142 h 222"/>
                <a:gd name="T42" fmla="*/ 8 w 294"/>
                <a:gd name="T43" fmla="*/ 127 h 222"/>
                <a:gd name="T44" fmla="*/ 19 w 294"/>
                <a:gd name="T45" fmla="*/ 114 h 222"/>
                <a:gd name="T46" fmla="*/ 31 w 294"/>
                <a:gd name="T47" fmla="*/ 103 h 222"/>
                <a:gd name="T48" fmla="*/ 198 w 294"/>
                <a:gd name="T49" fmla="*/ 8 h 222"/>
                <a:gd name="T50" fmla="*/ 215 w 294"/>
                <a:gd name="T51" fmla="*/ 2 h 222"/>
                <a:gd name="T52" fmla="*/ 230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230" y="0"/>
                  </a:moveTo>
                  <a:lnTo>
                    <a:pt x="247" y="2"/>
                  </a:lnTo>
                  <a:lnTo>
                    <a:pt x="262" y="8"/>
                  </a:lnTo>
                  <a:lnTo>
                    <a:pt x="275" y="18"/>
                  </a:lnTo>
                  <a:lnTo>
                    <a:pt x="286" y="31"/>
                  </a:lnTo>
                  <a:lnTo>
                    <a:pt x="292" y="47"/>
                  </a:lnTo>
                  <a:lnTo>
                    <a:pt x="294" y="63"/>
                  </a:lnTo>
                  <a:lnTo>
                    <a:pt x="292" y="80"/>
                  </a:lnTo>
                  <a:lnTo>
                    <a:pt x="286" y="95"/>
                  </a:lnTo>
                  <a:lnTo>
                    <a:pt x="276" y="108"/>
                  </a:lnTo>
                  <a:lnTo>
                    <a:pt x="263" y="118"/>
                  </a:lnTo>
                  <a:lnTo>
                    <a:pt x="96" y="213"/>
                  </a:lnTo>
                  <a:lnTo>
                    <a:pt x="80" y="220"/>
                  </a:lnTo>
                  <a:lnTo>
                    <a:pt x="64" y="222"/>
                  </a:lnTo>
                  <a:lnTo>
                    <a:pt x="48" y="220"/>
                  </a:lnTo>
                  <a:lnTo>
                    <a:pt x="32" y="214"/>
                  </a:lnTo>
                  <a:lnTo>
                    <a:pt x="19" y="204"/>
                  </a:lnTo>
                  <a:lnTo>
                    <a:pt x="8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8" y="127"/>
                  </a:lnTo>
                  <a:lnTo>
                    <a:pt x="19" y="114"/>
                  </a:lnTo>
                  <a:lnTo>
                    <a:pt x="31" y="103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46" name="Freeform 26"/>
            <p:cNvSpPr>
              <a:spLocks/>
            </p:cNvSpPr>
            <p:nvPr/>
          </p:nvSpPr>
          <p:spPr bwMode="auto">
            <a:xfrm>
              <a:off x="5075238" y="2271713"/>
              <a:ext cx="31750" cy="41275"/>
            </a:xfrm>
            <a:custGeom>
              <a:avLst/>
              <a:gdLst>
                <a:gd name="T0" fmla="*/ 159 w 224"/>
                <a:gd name="T1" fmla="*/ 0 h 292"/>
                <a:gd name="T2" fmla="*/ 176 w 224"/>
                <a:gd name="T3" fmla="*/ 2 h 292"/>
                <a:gd name="T4" fmla="*/ 192 w 224"/>
                <a:gd name="T5" fmla="*/ 9 h 292"/>
                <a:gd name="T6" fmla="*/ 205 w 224"/>
                <a:gd name="T7" fmla="*/ 19 h 292"/>
                <a:gd name="T8" fmla="*/ 216 w 224"/>
                <a:gd name="T9" fmla="*/ 32 h 292"/>
                <a:gd name="T10" fmla="*/ 222 w 224"/>
                <a:gd name="T11" fmla="*/ 48 h 292"/>
                <a:gd name="T12" fmla="*/ 224 w 224"/>
                <a:gd name="T13" fmla="*/ 63 h 292"/>
                <a:gd name="T14" fmla="*/ 222 w 224"/>
                <a:gd name="T15" fmla="*/ 80 h 292"/>
                <a:gd name="T16" fmla="*/ 216 w 224"/>
                <a:gd name="T17" fmla="*/ 95 h 292"/>
                <a:gd name="T18" fmla="*/ 119 w 224"/>
                <a:gd name="T19" fmla="*/ 261 h 292"/>
                <a:gd name="T20" fmla="*/ 109 w 224"/>
                <a:gd name="T21" fmla="*/ 274 h 292"/>
                <a:gd name="T22" fmla="*/ 95 w 224"/>
                <a:gd name="T23" fmla="*/ 285 h 292"/>
                <a:gd name="T24" fmla="*/ 81 w 224"/>
                <a:gd name="T25" fmla="*/ 290 h 292"/>
                <a:gd name="T26" fmla="*/ 64 w 224"/>
                <a:gd name="T27" fmla="*/ 292 h 292"/>
                <a:gd name="T28" fmla="*/ 48 w 224"/>
                <a:gd name="T29" fmla="*/ 290 h 292"/>
                <a:gd name="T30" fmla="*/ 32 w 224"/>
                <a:gd name="T31" fmla="*/ 284 h 292"/>
                <a:gd name="T32" fmla="*/ 18 w 224"/>
                <a:gd name="T33" fmla="*/ 273 h 292"/>
                <a:gd name="T34" fmla="*/ 8 w 224"/>
                <a:gd name="T35" fmla="*/ 261 h 292"/>
                <a:gd name="T36" fmla="*/ 2 w 224"/>
                <a:gd name="T37" fmla="*/ 245 h 292"/>
                <a:gd name="T38" fmla="*/ 0 w 224"/>
                <a:gd name="T39" fmla="*/ 230 h 292"/>
                <a:gd name="T40" fmla="*/ 2 w 224"/>
                <a:gd name="T41" fmla="*/ 213 h 292"/>
                <a:gd name="T42" fmla="*/ 8 w 224"/>
                <a:gd name="T43" fmla="*/ 197 h 292"/>
                <a:gd name="T44" fmla="*/ 105 w 224"/>
                <a:gd name="T45" fmla="*/ 32 h 292"/>
                <a:gd name="T46" fmla="*/ 115 w 224"/>
                <a:gd name="T47" fmla="*/ 18 h 292"/>
                <a:gd name="T48" fmla="*/ 129 w 224"/>
                <a:gd name="T49" fmla="*/ 8 h 292"/>
                <a:gd name="T50" fmla="*/ 144 w 224"/>
                <a:gd name="T51" fmla="*/ 2 h 292"/>
                <a:gd name="T52" fmla="*/ 159 w 224"/>
                <a:gd name="T5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2">
                  <a:moveTo>
                    <a:pt x="159" y="0"/>
                  </a:moveTo>
                  <a:lnTo>
                    <a:pt x="176" y="2"/>
                  </a:lnTo>
                  <a:lnTo>
                    <a:pt x="192" y="9"/>
                  </a:lnTo>
                  <a:lnTo>
                    <a:pt x="205" y="19"/>
                  </a:lnTo>
                  <a:lnTo>
                    <a:pt x="216" y="32"/>
                  </a:lnTo>
                  <a:lnTo>
                    <a:pt x="222" y="48"/>
                  </a:lnTo>
                  <a:lnTo>
                    <a:pt x="224" y="63"/>
                  </a:lnTo>
                  <a:lnTo>
                    <a:pt x="222" y="80"/>
                  </a:lnTo>
                  <a:lnTo>
                    <a:pt x="216" y="95"/>
                  </a:lnTo>
                  <a:lnTo>
                    <a:pt x="119" y="261"/>
                  </a:lnTo>
                  <a:lnTo>
                    <a:pt x="109" y="274"/>
                  </a:lnTo>
                  <a:lnTo>
                    <a:pt x="95" y="285"/>
                  </a:lnTo>
                  <a:lnTo>
                    <a:pt x="81" y="290"/>
                  </a:lnTo>
                  <a:lnTo>
                    <a:pt x="64" y="292"/>
                  </a:lnTo>
                  <a:lnTo>
                    <a:pt x="48" y="290"/>
                  </a:lnTo>
                  <a:lnTo>
                    <a:pt x="32" y="284"/>
                  </a:lnTo>
                  <a:lnTo>
                    <a:pt x="18" y="273"/>
                  </a:lnTo>
                  <a:lnTo>
                    <a:pt x="8" y="261"/>
                  </a:lnTo>
                  <a:lnTo>
                    <a:pt x="2" y="245"/>
                  </a:lnTo>
                  <a:lnTo>
                    <a:pt x="0" y="230"/>
                  </a:lnTo>
                  <a:lnTo>
                    <a:pt x="2" y="213"/>
                  </a:lnTo>
                  <a:lnTo>
                    <a:pt x="8" y="197"/>
                  </a:lnTo>
                  <a:lnTo>
                    <a:pt x="105" y="32"/>
                  </a:lnTo>
                  <a:lnTo>
                    <a:pt x="115" y="18"/>
                  </a:lnTo>
                  <a:lnTo>
                    <a:pt x="129" y="8"/>
                  </a:lnTo>
                  <a:lnTo>
                    <a:pt x="144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47" name="Freeform 27"/>
            <p:cNvSpPr>
              <a:spLocks/>
            </p:cNvSpPr>
            <p:nvPr/>
          </p:nvSpPr>
          <p:spPr bwMode="auto">
            <a:xfrm>
              <a:off x="4972051" y="2382838"/>
              <a:ext cx="44450" cy="142875"/>
            </a:xfrm>
            <a:custGeom>
              <a:avLst/>
              <a:gdLst>
                <a:gd name="T0" fmla="*/ 154 w 308"/>
                <a:gd name="T1" fmla="*/ 0 h 991"/>
                <a:gd name="T2" fmla="*/ 186 w 308"/>
                <a:gd name="T3" fmla="*/ 2 h 991"/>
                <a:gd name="T4" fmla="*/ 213 w 308"/>
                <a:gd name="T5" fmla="*/ 8 h 991"/>
                <a:gd name="T6" fmla="*/ 238 w 308"/>
                <a:gd name="T7" fmla="*/ 17 h 991"/>
                <a:gd name="T8" fmla="*/ 259 w 308"/>
                <a:gd name="T9" fmla="*/ 30 h 991"/>
                <a:gd name="T10" fmla="*/ 277 w 308"/>
                <a:gd name="T11" fmla="*/ 47 h 991"/>
                <a:gd name="T12" fmla="*/ 291 w 308"/>
                <a:gd name="T13" fmla="*/ 67 h 991"/>
                <a:gd name="T14" fmla="*/ 301 w 308"/>
                <a:gd name="T15" fmla="*/ 91 h 991"/>
                <a:gd name="T16" fmla="*/ 306 w 308"/>
                <a:gd name="T17" fmla="*/ 119 h 991"/>
                <a:gd name="T18" fmla="*/ 308 w 308"/>
                <a:gd name="T19" fmla="*/ 150 h 991"/>
                <a:gd name="T20" fmla="*/ 308 w 308"/>
                <a:gd name="T21" fmla="*/ 375 h 991"/>
                <a:gd name="T22" fmla="*/ 307 w 308"/>
                <a:gd name="T23" fmla="*/ 405 h 991"/>
                <a:gd name="T24" fmla="*/ 304 w 308"/>
                <a:gd name="T25" fmla="*/ 435 h 991"/>
                <a:gd name="T26" fmla="*/ 301 w 308"/>
                <a:gd name="T27" fmla="*/ 466 h 991"/>
                <a:gd name="T28" fmla="*/ 240 w 308"/>
                <a:gd name="T29" fmla="*/ 920 h 991"/>
                <a:gd name="T30" fmla="*/ 236 w 308"/>
                <a:gd name="T31" fmla="*/ 942 h 991"/>
                <a:gd name="T32" fmla="*/ 229 w 308"/>
                <a:gd name="T33" fmla="*/ 959 h 991"/>
                <a:gd name="T34" fmla="*/ 219 w 308"/>
                <a:gd name="T35" fmla="*/ 972 h 991"/>
                <a:gd name="T36" fmla="*/ 207 w 308"/>
                <a:gd name="T37" fmla="*/ 981 h 991"/>
                <a:gd name="T38" fmla="*/ 192 w 308"/>
                <a:gd name="T39" fmla="*/ 987 h 991"/>
                <a:gd name="T40" fmla="*/ 174 w 308"/>
                <a:gd name="T41" fmla="*/ 990 h 991"/>
                <a:gd name="T42" fmla="*/ 154 w 308"/>
                <a:gd name="T43" fmla="*/ 991 h 991"/>
                <a:gd name="T44" fmla="*/ 135 w 308"/>
                <a:gd name="T45" fmla="*/ 990 h 991"/>
                <a:gd name="T46" fmla="*/ 117 w 308"/>
                <a:gd name="T47" fmla="*/ 987 h 991"/>
                <a:gd name="T48" fmla="*/ 102 w 308"/>
                <a:gd name="T49" fmla="*/ 981 h 991"/>
                <a:gd name="T50" fmla="*/ 90 w 308"/>
                <a:gd name="T51" fmla="*/ 972 h 991"/>
                <a:gd name="T52" fmla="*/ 80 w 308"/>
                <a:gd name="T53" fmla="*/ 959 h 991"/>
                <a:gd name="T54" fmla="*/ 73 w 308"/>
                <a:gd name="T55" fmla="*/ 942 h 991"/>
                <a:gd name="T56" fmla="*/ 69 w 308"/>
                <a:gd name="T57" fmla="*/ 920 h 991"/>
                <a:gd name="T58" fmla="*/ 8 w 308"/>
                <a:gd name="T59" fmla="*/ 466 h 991"/>
                <a:gd name="T60" fmla="*/ 5 w 308"/>
                <a:gd name="T61" fmla="*/ 435 h 991"/>
                <a:gd name="T62" fmla="*/ 2 w 308"/>
                <a:gd name="T63" fmla="*/ 405 h 991"/>
                <a:gd name="T64" fmla="*/ 0 w 308"/>
                <a:gd name="T65" fmla="*/ 375 h 991"/>
                <a:gd name="T66" fmla="*/ 0 w 308"/>
                <a:gd name="T67" fmla="*/ 150 h 991"/>
                <a:gd name="T68" fmla="*/ 3 w 308"/>
                <a:gd name="T69" fmla="*/ 119 h 991"/>
                <a:gd name="T70" fmla="*/ 8 w 308"/>
                <a:gd name="T71" fmla="*/ 91 h 991"/>
                <a:gd name="T72" fmla="*/ 18 w 308"/>
                <a:gd name="T73" fmla="*/ 67 h 991"/>
                <a:gd name="T74" fmla="*/ 32 w 308"/>
                <a:gd name="T75" fmla="*/ 47 h 991"/>
                <a:gd name="T76" fmla="*/ 50 w 308"/>
                <a:gd name="T77" fmla="*/ 30 h 991"/>
                <a:gd name="T78" fmla="*/ 71 w 308"/>
                <a:gd name="T79" fmla="*/ 17 h 991"/>
                <a:gd name="T80" fmla="*/ 96 w 308"/>
                <a:gd name="T81" fmla="*/ 8 h 991"/>
                <a:gd name="T82" fmla="*/ 123 w 308"/>
                <a:gd name="T83" fmla="*/ 2 h 991"/>
                <a:gd name="T84" fmla="*/ 154 w 308"/>
                <a:gd name="T8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8" h="991">
                  <a:moveTo>
                    <a:pt x="154" y="0"/>
                  </a:moveTo>
                  <a:lnTo>
                    <a:pt x="186" y="2"/>
                  </a:lnTo>
                  <a:lnTo>
                    <a:pt x="213" y="8"/>
                  </a:lnTo>
                  <a:lnTo>
                    <a:pt x="238" y="17"/>
                  </a:lnTo>
                  <a:lnTo>
                    <a:pt x="259" y="30"/>
                  </a:lnTo>
                  <a:lnTo>
                    <a:pt x="277" y="47"/>
                  </a:lnTo>
                  <a:lnTo>
                    <a:pt x="291" y="67"/>
                  </a:lnTo>
                  <a:lnTo>
                    <a:pt x="301" y="91"/>
                  </a:lnTo>
                  <a:lnTo>
                    <a:pt x="306" y="119"/>
                  </a:lnTo>
                  <a:lnTo>
                    <a:pt x="308" y="150"/>
                  </a:lnTo>
                  <a:lnTo>
                    <a:pt x="308" y="375"/>
                  </a:lnTo>
                  <a:lnTo>
                    <a:pt x="307" y="405"/>
                  </a:lnTo>
                  <a:lnTo>
                    <a:pt x="304" y="435"/>
                  </a:lnTo>
                  <a:lnTo>
                    <a:pt x="301" y="466"/>
                  </a:lnTo>
                  <a:lnTo>
                    <a:pt x="240" y="920"/>
                  </a:lnTo>
                  <a:lnTo>
                    <a:pt x="236" y="942"/>
                  </a:lnTo>
                  <a:lnTo>
                    <a:pt x="229" y="959"/>
                  </a:lnTo>
                  <a:lnTo>
                    <a:pt x="219" y="972"/>
                  </a:lnTo>
                  <a:lnTo>
                    <a:pt x="207" y="981"/>
                  </a:lnTo>
                  <a:lnTo>
                    <a:pt x="192" y="987"/>
                  </a:lnTo>
                  <a:lnTo>
                    <a:pt x="174" y="990"/>
                  </a:lnTo>
                  <a:lnTo>
                    <a:pt x="154" y="991"/>
                  </a:lnTo>
                  <a:lnTo>
                    <a:pt x="135" y="990"/>
                  </a:lnTo>
                  <a:lnTo>
                    <a:pt x="117" y="987"/>
                  </a:lnTo>
                  <a:lnTo>
                    <a:pt x="102" y="981"/>
                  </a:lnTo>
                  <a:lnTo>
                    <a:pt x="90" y="972"/>
                  </a:lnTo>
                  <a:lnTo>
                    <a:pt x="80" y="959"/>
                  </a:lnTo>
                  <a:lnTo>
                    <a:pt x="73" y="942"/>
                  </a:lnTo>
                  <a:lnTo>
                    <a:pt x="69" y="920"/>
                  </a:lnTo>
                  <a:lnTo>
                    <a:pt x="8" y="466"/>
                  </a:lnTo>
                  <a:lnTo>
                    <a:pt x="5" y="435"/>
                  </a:lnTo>
                  <a:lnTo>
                    <a:pt x="2" y="405"/>
                  </a:lnTo>
                  <a:lnTo>
                    <a:pt x="0" y="375"/>
                  </a:lnTo>
                  <a:lnTo>
                    <a:pt x="0" y="150"/>
                  </a:lnTo>
                  <a:lnTo>
                    <a:pt x="3" y="119"/>
                  </a:lnTo>
                  <a:lnTo>
                    <a:pt x="8" y="91"/>
                  </a:lnTo>
                  <a:lnTo>
                    <a:pt x="18" y="67"/>
                  </a:lnTo>
                  <a:lnTo>
                    <a:pt x="32" y="47"/>
                  </a:lnTo>
                  <a:lnTo>
                    <a:pt x="50" y="30"/>
                  </a:lnTo>
                  <a:lnTo>
                    <a:pt x="71" y="17"/>
                  </a:lnTo>
                  <a:lnTo>
                    <a:pt x="96" y="8"/>
                  </a:lnTo>
                  <a:lnTo>
                    <a:pt x="123" y="2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48" name="Freeform 28"/>
            <p:cNvSpPr>
              <a:spLocks/>
            </p:cNvSpPr>
            <p:nvPr/>
          </p:nvSpPr>
          <p:spPr bwMode="auto">
            <a:xfrm>
              <a:off x="4970463" y="2543175"/>
              <a:ext cx="47625" cy="46038"/>
            </a:xfrm>
            <a:custGeom>
              <a:avLst/>
              <a:gdLst>
                <a:gd name="T0" fmla="*/ 160 w 321"/>
                <a:gd name="T1" fmla="*/ 0 h 319"/>
                <a:gd name="T2" fmla="*/ 193 w 321"/>
                <a:gd name="T3" fmla="*/ 4 h 319"/>
                <a:gd name="T4" fmla="*/ 222 w 321"/>
                <a:gd name="T5" fmla="*/ 14 h 319"/>
                <a:gd name="T6" fmla="*/ 250 w 321"/>
                <a:gd name="T7" fmla="*/ 28 h 319"/>
                <a:gd name="T8" fmla="*/ 274 w 321"/>
                <a:gd name="T9" fmla="*/ 47 h 319"/>
                <a:gd name="T10" fmla="*/ 294 w 321"/>
                <a:gd name="T11" fmla="*/ 71 h 319"/>
                <a:gd name="T12" fmla="*/ 308 w 321"/>
                <a:gd name="T13" fmla="*/ 98 h 319"/>
                <a:gd name="T14" fmla="*/ 318 w 321"/>
                <a:gd name="T15" fmla="*/ 128 h 319"/>
                <a:gd name="T16" fmla="*/ 321 w 321"/>
                <a:gd name="T17" fmla="*/ 159 h 319"/>
                <a:gd name="T18" fmla="*/ 318 w 321"/>
                <a:gd name="T19" fmla="*/ 192 h 319"/>
                <a:gd name="T20" fmla="*/ 308 w 321"/>
                <a:gd name="T21" fmla="*/ 222 h 319"/>
                <a:gd name="T22" fmla="*/ 294 w 321"/>
                <a:gd name="T23" fmla="*/ 249 h 319"/>
                <a:gd name="T24" fmla="*/ 274 w 321"/>
                <a:gd name="T25" fmla="*/ 272 h 319"/>
                <a:gd name="T26" fmla="*/ 250 w 321"/>
                <a:gd name="T27" fmla="*/ 291 h 319"/>
                <a:gd name="T28" fmla="*/ 222 w 321"/>
                <a:gd name="T29" fmla="*/ 306 h 319"/>
                <a:gd name="T30" fmla="*/ 193 w 321"/>
                <a:gd name="T31" fmla="*/ 315 h 319"/>
                <a:gd name="T32" fmla="*/ 160 w 321"/>
                <a:gd name="T33" fmla="*/ 319 h 319"/>
                <a:gd name="T34" fmla="*/ 128 w 321"/>
                <a:gd name="T35" fmla="*/ 315 h 319"/>
                <a:gd name="T36" fmla="*/ 99 w 321"/>
                <a:gd name="T37" fmla="*/ 306 h 319"/>
                <a:gd name="T38" fmla="*/ 71 w 321"/>
                <a:gd name="T39" fmla="*/ 291 h 319"/>
                <a:gd name="T40" fmla="*/ 47 w 321"/>
                <a:gd name="T41" fmla="*/ 272 h 319"/>
                <a:gd name="T42" fmla="*/ 27 w 321"/>
                <a:gd name="T43" fmla="*/ 249 h 319"/>
                <a:gd name="T44" fmla="*/ 13 w 321"/>
                <a:gd name="T45" fmla="*/ 222 h 319"/>
                <a:gd name="T46" fmla="*/ 3 w 321"/>
                <a:gd name="T47" fmla="*/ 192 h 319"/>
                <a:gd name="T48" fmla="*/ 0 w 321"/>
                <a:gd name="T49" fmla="*/ 159 h 319"/>
                <a:gd name="T50" fmla="*/ 3 w 321"/>
                <a:gd name="T51" fmla="*/ 128 h 319"/>
                <a:gd name="T52" fmla="*/ 13 w 321"/>
                <a:gd name="T53" fmla="*/ 98 h 319"/>
                <a:gd name="T54" fmla="*/ 27 w 321"/>
                <a:gd name="T55" fmla="*/ 71 h 319"/>
                <a:gd name="T56" fmla="*/ 47 w 321"/>
                <a:gd name="T57" fmla="*/ 47 h 319"/>
                <a:gd name="T58" fmla="*/ 71 w 321"/>
                <a:gd name="T59" fmla="*/ 28 h 319"/>
                <a:gd name="T60" fmla="*/ 99 w 321"/>
                <a:gd name="T61" fmla="*/ 14 h 319"/>
                <a:gd name="T62" fmla="*/ 128 w 321"/>
                <a:gd name="T63" fmla="*/ 4 h 319"/>
                <a:gd name="T64" fmla="*/ 160 w 321"/>
                <a:gd name="T6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19">
                  <a:moveTo>
                    <a:pt x="160" y="0"/>
                  </a:moveTo>
                  <a:lnTo>
                    <a:pt x="193" y="4"/>
                  </a:lnTo>
                  <a:lnTo>
                    <a:pt x="222" y="14"/>
                  </a:lnTo>
                  <a:lnTo>
                    <a:pt x="250" y="28"/>
                  </a:lnTo>
                  <a:lnTo>
                    <a:pt x="274" y="47"/>
                  </a:lnTo>
                  <a:lnTo>
                    <a:pt x="294" y="71"/>
                  </a:lnTo>
                  <a:lnTo>
                    <a:pt x="308" y="98"/>
                  </a:lnTo>
                  <a:lnTo>
                    <a:pt x="318" y="128"/>
                  </a:lnTo>
                  <a:lnTo>
                    <a:pt x="321" y="159"/>
                  </a:lnTo>
                  <a:lnTo>
                    <a:pt x="318" y="192"/>
                  </a:lnTo>
                  <a:lnTo>
                    <a:pt x="308" y="222"/>
                  </a:lnTo>
                  <a:lnTo>
                    <a:pt x="294" y="249"/>
                  </a:lnTo>
                  <a:lnTo>
                    <a:pt x="274" y="272"/>
                  </a:lnTo>
                  <a:lnTo>
                    <a:pt x="250" y="291"/>
                  </a:lnTo>
                  <a:lnTo>
                    <a:pt x="222" y="306"/>
                  </a:lnTo>
                  <a:lnTo>
                    <a:pt x="193" y="315"/>
                  </a:lnTo>
                  <a:lnTo>
                    <a:pt x="160" y="319"/>
                  </a:lnTo>
                  <a:lnTo>
                    <a:pt x="128" y="315"/>
                  </a:lnTo>
                  <a:lnTo>
                    <a:pt x="99" y="306"/>
                  </a:lnTo>
                  <a:lnTo>
                    <a:pt x="71" y="291"/>
                  </a:lnTo>
                  <a:lnTo>
                    <a:pt x="47" y="272"/>
                  </a:lnTo>
                  <a:lnTo>
                    <a:pt x="27" y="249"/>
                  </a:lnTo>
                  <a:lnTo>
                    <a:pt x="13" y="222"/>
                  </a:lnTo>
                  <a:lnTo>
                    <a:pt x="3" y="192"/>
                  </a:lnTo>
                  <a:lnTo>
                    <a:pt x="0" y="159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7" y="71"/>
                  </a:lnTo>
                  <a:lnTo>
                    <a:pt x="47" y="47"/>
                  </a:lnTo>
                  <a:lnTo>
                    <a:pt x="71" y="28"/>
                  </a:lnTo>
                  <a:lnTo>
                    <a:pt x="99" y="14"/>
                  </a:lnTo>
                  <a:lnTo>
                    <a:pt x="128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sp>
        <p:nvSpPr>
          <p:cNvPr id="353" name="TextBox 89"/>
          <p:cNvSpPr txBox="1"/>
          <p:nvPr/>
        </p:nvSpPr>
        <p:spPr>
          <a:xfrm>
            <a:off x="2576519" y="4058827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4073B6"/>
                </a:solidFill>
                <a:ea typeface="Calibri Light" charset="0"/>
              </a:rPr>
              <a:t>Veille</a:t>
            </a:r>
            <a:endParaRPr lang="fr-FR" sz="1600" dirty="0">
              <a:solidFill>
                <a:srgbClr val="4073B6"/>
              </a:solidFill>
              <a:ea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2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Ces orientations alimentent les 3 leviers d'action sur les compétences, les méthodes et les outils</a:t>
            </a:r>
            <a:endParaRPr lang="fr-FR" altLang="fr-FR" dirty="0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444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0088A671-5649-4F57-9A35-45BB18C09655}" type="slidenum">
              <a:rPr lang="fr-FR" altLang="fr-FR" sz="1000" b="1">
                <a:solidFill>
                  <a:srgbClr val="7EA2D1"/>
                </a:solidFill>
              </a:rPr>
              <a:pPr>
                <a:spcBef>
                  <a:spcPct val="50000"/>
                </a:spcBef>
              </a:pPr>
              <a:t>11</a:t>
            </a:fld>
            <a:endParaRPr lang="fr-FR" altLang="fr-FR" sz="1000" b="1">
              <a:solidFill>
                <a:srgbClr val="7EA2D1"/>
              </a:solidFill>
            </a:endParaRPr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3372" y="2576189"/>
            <a:ext cx="1528763" cy="2132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6" name="ZoneTexte 13"/>
          <p:cNvSpPr txBox="1">
            <a:spLocks noChangeArrowheads="1"/>
          </p:cNvSpPr>
          <p:nvPr/>
        </p:nvSpPr>
        <p:spPr bwMode="auto">
          <a:xfrm>
            <a:off x="2757047" y="4897114"/>
            <a:ext cx="11414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1100" b="1" baseline="0">
                <a:solidFill>
                  <a:srgbClr val="000000"/>
                </a:solidFill>
              </a:rPr>
              <a:t>Note</a:t>
            </a:r>
            <a:br>
              <a:rPr lang="fr-FR" altLang="fr-FR" sz="1100" b="1" baseline="0">
                <a:solidFill>
                  <a:srgbClr val="000000"/>
                </a:solidFill>
              </a:rPr>
            </a:br>
            <a:r>
              <a:rPr lang="fr-FR" altLang="fr-FR" sz="1100" b="1" baseline="0">
                <a:solidFill>
                  <a:srgbClr val="000000"/>
                </a:solidFill>
              </a:rPr>
              <a:t>d'orientation</a:t>
            </a:r>
          </a:p>
          <a:p>
            <a:pPr algn="ctr"/>
            <a:r>
              <a:rPr lang="fr-FR" altLang="fr-FR" sz="1100" b="1" baseline="0">
                <a:solidFill>
                  <a:srgbClr val="000000"/>
                </a:solidFill>
              </a:rPr>
              <a:t>sur l'évolution</a:t>
            </a:r>
            <a:br>
              <a:rPr lang="fr-FR" altLang="fr-FR" sz="1100" b="1" baseline="0">
                <a:solidFill>
                  <a:srgbClr val="000000"/>
                </a:solidFill>
              </a:rPr>
            </a:br>
            <a:r>
              <a:rPr lang="fr-FR" altLang="fr-FR" sz="1100" b="1" baseline="0">
                <a:solidFill>
                  <a:srgbClr val="000000"/>
                </a:solidFill>
              </a:rPr>
              <a:t> des métiers</a:t>
            </a:r>
            <a:br>
              <a:rPr lang="fr-FR" altLang="fr-FR" sz="1100" b="1" baseline="0">
                <a:solidFill>
                  <a:srgbClr val="000000"/>
                </a:solidFill>
              </a:rPr>
            </a:br>
            <a:r>
              <a:rPr lang="fr-FR" altLang="fr-FR" sz="1100" b="1" baseline="0">
                <a:solidFill>
                  <a:srgbClr val="000000"/>
                </a:solidFill>
              </a:rPr>
              <a:t>de la DSI</a:t>
            </a:r>
          </a:p>
        </p:txBody>
      </p:sp>
      <p:sp>
        <p:nvSpPr>
          <p:cNvPr id="27" name="Right Arrow 21"/>
          <p:cNvSpPr/>
          <p:nvPr/>
        </p:nvSpPr>
        <p:spPr>
          <a:xfrm>
            <a:off x="5196241" y="2730177"/>
            <a:ext cx="2700337" cy="603250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000066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dirty="0" smtClean="0">
                <a:solidFill>
                  <a:srgbClr val="FFFFFF"/>
                </a:solidFill>
              </a:rPr>
              <a:t>GPEC</a:t>
            </a:r>
            <a:endParaRPr lang="fr-FR" sz="1200" b="1" kern="0" baseline="0" dirty="0">
              <a:solidFill>
                <a:srgbClr val="FFFFFF"/>
              </a:solidFill>
            </a:endParaRPr>
          </a:p>
        </p:txBody>
      </p:sp>
      <p:sp>
        <p:nvSpPr>
          <p:cNvPr id="28" name="Right Arrow 21"/>
          <p:cNvSpPr/>
          <p:nvPr/>
        </p:nvSpPr>
        <p:spPr>
          <a:xfrm>
            <a:off x="5196241" y="3393752"/>
            <a:ext cx="2519362" cy="604837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>
                <a:solidFill>
                  <a:srgbClr val="FFFFFF"/>
                </a:solidFill>
              </a:rPr>
              <a:t>Evolution des méthodes</a:t>
            </a:r>
          </a:p>
        </p:txBody>
      </p:sp>
      <p:sp>
        <p:nvSpPr>
          <p:cNvPr id="29" name="Right Arrow 21"/>
          <p:cNvSpPr/>
          <p:nvPr/>
        </p:nvSpPr>
        <p:spPr>
          <a:xfrm>
            <a:off x="5196241" y="4057327"/>
            <a:ext cx="2339975" cy="604837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FF9933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>
                <a:solidFill>
                  <a:srgbClr val="FFFFFF"/>
                </a:solidFill>
              </a:rPr>
              <a:t>Evolution des outils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94" y="2652389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37" y="4077170"/>
            <a:ext cx="878314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19" y="3438202"/>
            <a:ext cx="590549" cy="59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1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uée 42"/>
          <p:cNvSpPr/>
          <p:nvPr/>
        </p:nvSpPr>
        <p:spPr bwMode="auto">
          <a:xfrm>
            <a:off x="1995240" y="977620"/>
            <a:ext cx="5186263" cy="5186872"/>
          </a:xfrm>
          <a:prstGeom prst="donut">
            <a:avLst>
              <a:gd name="adj" fmla="val 7306"/>
            </a:avLst>
          </a:prstGeom>
          <a:solidFill>
            <a:srgbClr val="7EA2D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Ces orientations </a:t>
            </a:r>
            <a:r>
              <a:rPr lang="fr-FR" altLang="fr-FR" dirty="0" smtClean="0"/>
              <a:t>sont déclinées sur les </a:t>
            </a:r>
            <a:r>
              <a:rPr lang="fr-FR" b="1" dirty="0" smtClean="0"/>
              <a:t>11 communautés </a:t>
            </a:r>
            <a:r>
              <a:rPr lang="fr-FR" dirty="0" smtClean="0"/>
              <a:t>qui représentent l'ensemble du personnel DSI accompagné dans la transformation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0088A671-5649-4F57-9A35-45BB18C09655}" type="slidenum">
              <a:rPr lang="fr-FR" altLang="fr-FR" sz="1000" b="1">
                <a:solidFill>
                  <a:srgbClr val="7EA2D1"/>
                </a:solidFill>
              </a:rPr>
              <a:pPr>
                <a:spcBef>
                  <a:spcPct val="50000"/>
                </a:spcBef>
              </a:pPr>
              <a:t>12</a:t>
            </a:fld>
            <a:endParaRPr lang="fr-FR" altLang="fr-FR" sz="1000" b="1">
              <a:solidFill>
                <a:srgbClr val="7EA2D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779240" y="977620"/>
            <a:ext cx="2504919" cy="452918"/>
            <a:chOff x="2478482" y="984300"/>
            <a:chExt cx="2504919" cy="45291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482" y="984300"/>
              <a:ext cx="432000" cy="43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003401" y="995183"/>
              <a:ext cx="1980000" cy="44203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SzTx/>
                <a:buFontTx/>
                <a:buNone/>
              </a:pPr>
              <a:r>
                <a:rPr lang="fr-FR" altLang="fr-FR" sz="1200" dirty="0" smtClean="0">
                  <a:solidFill>
                    <a:schemeClr val="bg1"/>
                  </a:solidFill>
                </a:rPr>
                <a:t>Conception </a:t>
              </a:r>
              <a:r>
                <a:rPr lang="fr-FR" altLang="fr-FR" sz="1200" dirty="0">
                  <a:solidFill>
                    <a:schemeClr val="bg1"/>
                  </a:solidFill>
                </a:rPr>
                <a:t>des produits et des services</a:t>
              </a: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6248351" y="3385286"/>
            <a:ext cx="2505712" cy="452876"/>
            <a:chOff x="2478482" y="4307438"/>
            <a:chExt cx="2505712" cy="45287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482" y="4307438"/>
              <a:ext cx="432000" cy="43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004194" y="4318279"/>
              <a:ext cx="1980000" cy="44203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no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SzTx/>
                <a:buFontTx/>
                <a:buNone/>
              </a:pPr>
              <a:r>
                <a:rPr lang="fr-FR" altLang="fr-FR" sz="1200" dirty="0" smtClean="0">
                  <a:solidFill>
                    <a:schemeClr val="bg1"/>
                  </a:solidFill>
                </a:rPr>
                <a:t>Conduite </a:t>
              </a:r>
              <a:r>
                <a:rPr lang="fr-FR" altLang="fr-FR" sz="1200" dirty="0">
                  <a:solidFill>
                    <a:schemeClr val="bg1"/>
                  </a:solidFill>
                </a:rPr>
                <a:t>de projet et produit 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6032351" y="4546741"/>
            <a:ext cx="2505712" cy="448331"/>
            <a:chOff x="2478482" y="3832704"/>
            <a:chExt cx="2505712" cy="448331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482" y="3832704"/>
              <a:ext cx="432000" cy="43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004194" y="3847647"/>
              <a:ext cx="1980000" cy="43338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no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SzTx/>
                <a:buFontTx/>
                <a:buNone/>
              </a:pPr>
              <a:r>
                <a:rPr lang="fr-FR" altLang="fr-FR" sz="1200" dirty="0" smtClean="0">
                  <a:solidFill>
                    <a:schemeClr val="bg1"/>
                  </a:solidFill>
                </a:rPr>
                <a:t>Relation </a:t>
              </a:r>
              <a:r>
                <a:rPr lang="fr-FR" altLang="fr-FR" sz="1200" dirty="0">
                  <a:solidFill>
                    <a:schemeClr val="bg1"/>
                  </a:solidFill>
                </a:rPr>
                <a:t>Utilisateurs 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189562" y="3384009"/>
            <a:ext cx="2504919" cy="454153"/>
            <a:chOff x="2478482" y="1933768"/>
            <a:chExt cx="2504919" cy="45415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482" y="1933768"/>
              <a:ext cx="432000" cy="43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003401" y="1945886"/>
              <a:ext cx="1980000" cy="44203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SzTx/>
                <a:buFontTx/>
                <a:buNone/>
              </a:pPr>
              <a:r>
                <a:rPr lang="fr-FR" altLang="fr-FR" sz="1200" dirty="0" smtClean="0">
                  <a:solidFill>
                    <a:schemeClr val="bg1"/>
                  </a:solidFill>
                </a:rPr>
                <a:t>Fabrication </a:t>
              </a:r>
              <a:r>
                <a:rPr lang="fr-FR" altLang="fr-FR" sz="1200" dirty="0">
                  <a:solidFill>
                    <a:schemeClr val="bg1"/>
                  </a:solidFill>
                </a:rPr>
                <a:t>des produits et services</a:t>
              </a: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5939432" y="2191273"/>
            <a:ext cx="2505712" cy="432000"/>
            <a:chOff x="5787032" y="2191273"/>
            <a:chExt cx="2505712" cy="432000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032" y="2191273"/>
              <a:ext cx="432000" cy="43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312744" y="2191373"/>
              <a:ext cx="1980000" cy="4318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no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SzTx/>
                <a:buFontTx/>
                <a:buNone/>
              </a:pPr>
              <a:r>
                <a:rPr lang="fr-FR" altLang="fr-FR" sz="1200" dirty="0" smtClean="0">
                  <a:solidFill>
                    <a:schemeClr val="bg1"/>
                  </a:solidFill>
                </a:rPr>
                <a:t>Pilotage </a:t>
              </a:r>
              <a:r>
                <a:rPr lang="fr-FR" altLang="fr-FR" sz="1200" dirty="0">
                  <a:solidFill>
                    <a:schemeClr val="bg1"/>
                  </a:solidFill>
                </a:rPr>
                <a:t>et Appui 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979639" y="4546610"/>
            <a:ext cx="2504919" cy="448462"/>
            <a:chOff x="2478482" y="2408502"/>
            <a:chExt cx="2504919" cy="44846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482" y="2408502"/>
              <a:ext cx="432000" cy="43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003401" y="2425164"/>
              <a:ext cx="1980000" cy="4318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no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SzTx/>
                <a:buFontTx/>
                <a:buNone/>
              </a:pPr>
              <a:r>
                <a:rPr lang="fr-FR" altLang="fr-FR" sz="1200" dirty="0" smtClean="0">
                  <a:solidFill>
                    <a:schemeClr val="bg1"/>
                  </a:solidFill>
                </a:rPr>
                <a:t>Ingénierie </a:t>
              </a:r>
              <a:r>
                <a:rPr lang="fr-FR" altLang="fr-FR" sz="1200" dirty="0">
                  <a:solidFill>
                    <a:schemeClr val="bg1"/>
                  </a:solidFill>
                </a:rPr>
                <a:t>Technique</a:t>
              </a: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4949432" y="983926"/>
            <a:ext cx="2505712" cy="446612"/>
            <a:chOff x="2478482" y="5256906"/>
            <a:chExt cx="2505712" cy="44661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482" y="5256906"/>
              <a:ext cx="432000" cy="43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004194" y="5271718"/>
              <a:ext cx="1980000" cy="4318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no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SzTx/>
                <a:buFontTx/>
                <a:buNone/>
              </a:pPr>
              <a:r>
                <a:rPr lang="fr-FR" altLang="fr-FR" sz="1200" dirty="0" smtClean="0">
                  <a:solidFill>
                    <a:schemeClr val="bg1"/>
                  </a:solidFill>
                </a:rPr>
                <a:t>Fonctions </a:t>
              </a:r>
              <a:r>
                <a:rPr lang="fr-FR" altLang="fr-FR" sz="1200" dirty="0">
                  <a:solidFill>
                    <a:schemeClr val="bg1"/>
                  </a:solidFill>
                </a:rPr>
                <a:t>Support</a:t>
              </a: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1779240" y="5703518"/>
            <a:ext cx="2504919" cy="447889"/>
            <a:chOff x="2478482" y="2883236"/>
            <a:chExt cx="2504919" cy="447889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482" y="2883236"/>
              <a:ext cx="432000" cy="43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003401" y="2899325"/>
              <a:ext cx="1980000" cy="4318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no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SzTx/>
                <a:buFontTx/>
                <a:buNone/>
              </a:pPr>
              <a:r>
                <a:rPr lang="fr-FR" altLang="fr-FR" sz="1200" dirty="0" smtClean="0">
                  <a:solidFill>
                    <a:schemeClr val="bg1"/>
                  </a:solidFill>
                </a:rPr>
                <a:t>Ingénierie </a:t>
              </a:r>
              <a:r>
                <a:rPr lang="fr-FR" altLang="fr-FR" sz="1200" dirty="0">
                  <a:solidFill>
                    <a:schemeClr val="bg1"/>
                  </a:solidFill>
                </a:rPr>
                <a:t>de Test</a:t>
              </a: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4949432" y="5711849"/>
            <a:ext cx="2504919" cy="447316"/>
            <a:chOff x="2478482" y="3357970"/>
            <a:chExt cx="2504919" cy="447316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482" y="3357970"/>
              <a:ext cx="432000" cy="43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003401" y="3373486"/>
              <a:ext cx="1980000" cy="4318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no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SzTx/>
                <a:buFontTx/>
                <a:buNone/>
              </a:pPr>
              <a:r>
                <a:rPr lang="fr-FR" altLang="fr-FR" sz="1200" dirty="0" smtClean="0">
                  <a:solidFill>
                    <a:schemeClr val="bg1"/>
                  </a:solidFill>
                </a:rPr>
                <a:t>Production </a:t>
              </a:r>
              <a:endParaRPr lang="fr-FR" altLang="fr-F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3281320" y="3392127"/>
            <a:ext cx="2505712" cy="446035"/>
            <a:chOff x="2478482" y="5731640"/>
            <a:chExt cx="2505712" cy="446035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482" y="5731640"/>
              <a:ext cx="432000" cy="43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004194" y="5745875"/>
              <a:ext cx="1980000" cy="4318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no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SzTx/>
                <a:buFontTx/>
                <a:buNone/>
              </a:pPr>
              <a:r>
                <a:rPr lang="fr-FR" altLang="fr-FR" sz="1200" dirty="0" smtClean="0">
                  <a:solidFill>
                    <a:schemeClr val="bg1"/>
                  </a:solidFill>
                </a:rPr>
                <a:t>Management </a:t>
              </a:r>
              <a:endParaRPr lang="fr-FR" altLang="fr-F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979639" y="2138986"/>
            <a:ext cx="2514444" cy="536575"/>
            <a:chOff x="979639" y="2138986"/>
            <a:chExt cx="2514444" cy="536575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514083" y="2191273"/>
              <a:ext cx="1980000" cy="43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SzTx/>
                <a:buFontTx/>
                <a:buNone/>
              </a:pPr>
              <a:r>
                <a:rPr lang="fr-FR" altLang="fr-FR" sz="1200" dirty="0" smtClean="0">
                  <a:solidFill>
                    <a:schemeClr val="bg1"/>
                  </a:solidFill>
                </a:rPr>
                <a:t>Architecture </a:t>
              </a:r>
              <a:endParaRPr lang="fr-FR" altLang="fr-FR" sz="1200" dirty="0">
                <a:solidFill>
                  <a:schemeClr val="bg1"/>
                </a:solidFill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639" y="2138986"/>
              <a:ext cx="530225" cy="536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" name="Groupe 44"/>
          <p:cNvGrpSpPr/>
          <p:nvPr/>
        </p:nvGrpSpPr>
        <p:grpSpPr>
          <a:xfrm>
            <a:off x="230188" y="998738"/>
            <a:ext cx="720000" cy="720000"/>
            <a:chOff x="2389662" y="1832920"/>
            <a:chExt cx="2520000" cy="2520000"/>
          </a:xfrm>
        </p:grpSpPr>
        <p:sp>
          <p:nvSpPr>
            <p:cNvPr id="46" name="Ellipse 45"/>
            <p:cNvSpPr/>
            <p:nvPr/>
          </p:nvSpPr>
          <p:spPr bwMode="auto">
            <a:xfrm>
              <a:off x="2389662" y="1832920"/>
              <a:ext cx="2520000" cy="2520000"/>
            </a:xfrm>
            <a:prstGeom prst="ellipse">
              <a:avLst/>
            </a:prstGeom>
            <a:solidFill>
              <a:srgbClr val="000066">
                <a:alpha val="70000"/>
              </a:srgbClr>
            </a:solidFill>
            <a:ln w="12700" cap="flat" cmpd="sng" algn="ctr">
              <a:noFill/>
              <a:prstDash val="solid"/>
            </a:ln>
            <a:effectLst/>
            <a:extLst/>
          </p:spPr>
          <p:txBody>
            <a:bodyPr lIns="36000" tIns="36000" rIns="36000" bIns="36000" anchor="ctr"/>
            <a:lstStyle/>
            <a:p>
              <a:pPr algn="ctr"/>
              <a:endParaRPr lang="fr-FR" sz="1200" b="1" kern="0">
                <a:solidFill>
                  <a:srgbClr val="FFFFFF"/>
                </a:solidFill>
              </a:endParaRPr>
            </a:p>
          </p:txBody>
        </p:sp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55" y="2491901"/>
              <a:ext cx="1203214" cy="120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502797" y="1489871"/>
            <a:ext cx="720000" cy="720000"/>
            <a:chOff x="-1665176" y="3706338"/>
            <a:chExt cx="1080000" cy="1080000"/>
          </a:xfrm>
        </p:grpSpPr>
        <p:sp>
          <p:nvSpPr>
            <p:cNvPr id="21" name="Ellipse 20"/>
            <p:cNvSpPr/>
            <p:nvPr/>
          </p:nvSpPr>
          <p:spPr bwMode="auto">
            <a:xfrm>
              <a:off x="-1665176" y="3706338"/>
              <a:ext cx="1080000" cy="1080000"/>
            </a:xfrm>
            <a:prstGeom prst="ellipse">
              <a:avLst/>
            </a:prstGeom>
            <a:solidFill>
              <a:srgbClr val="FF9933">
                <a:alpha val="70000"/>
              </a:srgbClr>
            </a:solidFill>
            <a:ln w="12700" cap="flat" cmpd="sng" algn="ctr">
              <a:noFill/>
              <a:prstDash val="solid"/>
            </a:ln>
            <a:effectLst/>
            <a:extLst/>
          </p:spPr>
          <p:txBody>
            <a:bodyPr lIns="36000" tIns="36000" rIns="36000" bIns="36000" anchor="ctr"/>
            <a:lstStyle/>
            <a:p>
              <a:pPr algn="ctr"/>
              <a:endParaRPr lang="fr-FR" sz="1200" b="1" kern="0">
                <a:solidFill>
                  <a:srgbClr val="FFFFFF"/>
                </a:solidFill>
              </a:endParaRPr>
            </a:p>
          </p:txBody>
        </p:sp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95666" y="4037720"/>
              <a:ext cx="655280" cy="417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409401"/>
              </p:ext>
            </p:extLst>
          </p:nvPr>
        </p:nvGraphicFramePr>
        <p:xfrm>
          <a:off x="2116110" y="1072432"/>
          <a:ext cx="5894416" cy="442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Diapositive" r:id="rId5" imgW="4570413" imgH="3427555" progId="PowerPoint.Slide.12">
                  <p:embed/>
                </p:oleObj>
              </mc:Choice>
              <mc:Fallback>
                <p:oleObj name="Diapositive" r:id="rId5" imgW="4570413" imgH="3427555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6110" y="1072432"/>
                        <a:ext cx="5894416" cy="4420300"/>
                      </a:xfrm>
                      <a:prstGeom prst="rect">
                        <a:avLst/>
                      </a:prstGeom>
                      <a:ln>
                        <a:solidFill>
                          <a:schemeClr val="bg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444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0088A671-5649-4F57-9A35-45BB18C09655}" type="slidenum">
              <a:rPr lang="fr-FR" altLang="fr-FR" sz="1000" b="1">
                <a:solidFill>
                  <a:srgbClr val="7EA2D1"/>
                </a:solidFill>
              </a:rPr>
              <a:pPr>
                <a:spcBef>
                  <a:spcPct val="50000"/>
                </a:spcBef>
              </a:pPr>
              <a:t>13</a:t>
            </a:fld>
            <a:endParaRPr lang="fr-FR" altLang="fr-FR" sz="1000" b="1">
              <a:solidFill>
                <a:srgbClr val="7EA2D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0687" y="5567660"/>
            <a:ext cx="791755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952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EA2D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Mais comment réaliser ces transformations ?</a:t>
            </a:r>
            <a:endParaRPr lang="fr-FR" sz="2800" b="1" cap="none" spc="0" dirty="0">
              <a:ln w="9525">
                <a:solidFill>
                  <a:schemeClr val="bg1"/>
                </a:solidFill>
                <a:prstDash val="solid"/>
                <a:miter lim="800000"/>
              </a:ln>
              <a:solidFill>
                <a:srgbClr val="7EA2D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 bwMode="auto">
          <a:xfrm>
            <a:off x="323849" y="79375"/>
            <a:ext cx="861261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algn="l" defTabSz="987425" rtl="0" eaLnBrk="0" fontAlgn="base" hangingPunct="0">
              <a:lnSpc>
                <a:spcPct val="100000"/>
              </a:lnSpc>
              <a:spcBef>
                <a:spcPct val="49000"/>
              </a:spcBef>
              <a:spcAft>
                <a:spcPct val="0"/>
              </a:spcAft>
              <a:defRPr sz="1800" b="0">
                <a:solidFill>
                  <a:srgbClr val="7EA2D1"/>
                </a:solidFill>
                <a:latin typeface="+mj-lt"/>
                <a:ea typeface="+mj-ea"/>
                <a:cs typeface="+mj-cs"/>
              </a:defRPr>
            </a:lvl1pPr>
            <a:lvl2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2pPr>
            <a:lvl3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3pPr>
            <a:lvl4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4pPr>
            <a:lvl5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5pPr>
            <a:lvl6pPr marL="4572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6pPr>
            <a:lvl7pPr marL="9144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7pPr>
            <a:lvl8pPr marL="13716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8pPr>
            <a:lvl9pPr marL="18288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dirty="0"/>
              <a:t>Chacune de nos communautés intègre donc des transformations </a:t>
            </a:r>
            <a:br>
              <a:rPr lang="fr-FR" altLang="fr-FR" dirty="0"/>
            </a:br>
            <a:r>
              <a:rPr lang="fr-FR" altLang="fr-FR" dirty="0"/>
              <a:t>à accomplir en termes de compétences, de méthodes et d'outils </a:t>
            </a:r>
            <a:endParaRPr lang="fr-FR" kern="0" dirty="0"/>
          </a:p>
        </p:txBody>
      </p:sp>
      <p:grpSp>
        <p:nvGrpSpPr>
          <p:cNvPr id="23" name="Groupe 22"/>
          <p:cNvGrpSpPr/>
          <p:nvPr/>
        </p:nvGrpSpPr>
        <p:grpSpPr>
          <a:xfrm>
            <a:off x="762075" y="998538"/>
            <a:ext cx="720000" cy="720000"/>
            <a:chOff x="-1216525" y="3082925"/>
            <a:chExt cx="1080000" cy="1080000"/>
          </a:xfrm>
        </p:grpSpPr>
        <p:sp>
          <p:nvSpPr>
            <p:cNvPr id="24" name="Ellipse 23"/>
            <p:cNvSpPr/>
            <p:nvPr/>
          </p:nvSpPr>
          <p:spPr bwMode="auto">
            <a:xfrm>
              <a:off x="-1216525" y="3082925"/>
              <a:ext cx="1080000" cy="1080000"/>
            </a:xfrm>
            <a:prstGeom prst="ellipse">
              <a:avLst/>
            </a:prstGeom>
            <a:solidFill>
              <a:srgbClr val="FFC000">
                <a:alpha val="70000"/>
              </a:srgbClr>
            </a:solidFill>
            <a:ln w="12700" cap="flat" cmpd="sng" algn="ctr">
              <a:noFill/>
              <a:prstDash val="solid"/>
            </a:ln>
            <a:effectLst/>
            <a:extLst/>
          </p:spPr>
          <p:txBody>
            <a:bodyPr lIns="36000" tIns="36000" rIns="36000" bIns="36000" anchor="ctr"/>
            <a:lstStyle/>
            <a:p>
              <a:pPr algn="ctr"/>
              <a:endParaRPr lang="fr-FR" sz="1200" b="1" kern="0">
                <a:solidFill>
                  <a:srgbClr val="FFFFFF"/>
                </a:solidFill>
              </a:endParaRP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31029" y="3368777"/>
              <a:ext cx="509007" cy="50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e 16"/>
          <p:cNvGrpSpPr/>
          <p:nvPr/>
        </p:nvGrpSpPr>
        <p:grpSpPr>
          <a:xfrm>
            <a:off x="230188" y="998738"/>
            <a:ext cx="720000" cy="720000"/>
            <a:chOff x="2389662" y="1832920"/>
            <a:chExt cx="2520000" cy="2520000"/>
          </a:xfrm>
        </p:grpSpPr>
        <p:sp>
          <p:nvSpPr>
            <p:cNvPr id="18" name="Ellipse 17"/>
            <p:cNvSpPr/>
            <p:nvPr/>
          </p:nvSpPr>
          <p:spPr bwMode="auto">
            <a:xfrm>
              <a:off x="2389662" y="1832920"/>
              <a:ext cx="2520000" cy="2520000"/>
            </a:xfrm>
            <a:prstGeom prst="ellipse">
              <a:avLst/>
            </a:prstGeom>
            <a:solidFill>
              <a:srgbClr val="000066">
                <a:alpha val="70000"/>
              </a:srgbClr>
            </a:solidFill>
            <a:ln w="12700" cap="flat" cmpd="sng" algn="ctr">
              <a:noFill/>
              <a:prstDash val="solid"/>
            </a:ln>
            <a:effectLst/>
            <a:extLst/>
          </p:spPr>
          <p:txBody>
            <a:bodyPr lIns="36000" tIns="36000" rIns="36000" bIns="36000" anchor="ctr"/>
            <a:lstStyle/>
            <a:p>
              <a:pPr algn="ctr"/>
              <a:endParaRPr lang="fr-FR" sz="1200" b="1" kern="0">
                <a:solidFill>
                  <a:srgbClr val="FFFFFF"/>
                </a:solidFill>
              </a:endParaRPr>
            </a:p>
          </p:txBody>
        </p:sp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55" y="2491901"/>
              <a:ext cx="1203214" cy="120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35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 bwMode="auto">
          <a:xfrm>
            <a:off x="2010338" y="1032550"/>
            <a:ext cx="5040000" cy="5040000"/>
          </a:xfrm>
          <a:prstGeom prst="ellipse">
            <a:avLst/>
          </a:prstGeom>
          <a:solidFill>
            <a:schemeClr val="bg1">
              <a:lumMod val="85000"/>
              <a:alpha val="70000"/>
            </a:schemeClr>
          </a:solidFill>
          <a:ln w="12700" cap="flat" cmpd="sng" algn="ctr">
            <a:noFill/>
            <a:prstDash val="solid"/>
          </a:ln>
          <a:effectLst/>
          <a:extLst/>
        </p:spPr>
        <p:txBody>
          <a:bodyPr lIns="36000" tIns="36000" rIns="36000" bIns="36000" anchor="ctr"/>
          <a:lstStyle/>
          <a:p>
            <a:pPr algn="ctr"/>
            <a:endParaRPr lang="fr-FR" sz="1200" b="1" kern="0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0088A671-5649-4F57-9A35-45BB18C09655}" type="slidenum">
              <a:rPr lang="fr-FR" altLang="fr-FR" sz="1000" b="1">
                <a:solidFill>
                  <a:srgbClr val="7EA2D1"/>
                </a:solidFill>
              </a:rPr>
              <a:pPr>
                <a:spcBef>
                  <a:spcPct val="50000"/>
                </a:spcBef>
              </a:pPr>
              <a:t>14</a:t>
            </a:fld>
            <a:endParaRPr lang="fr-FR" altLang="fr-FR" sz="1000" b="1">
              <a:solidFill>
                <a:srgbClr val="7EA2D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051" y="109835"/>
            <a:ext cx="810991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952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EA2D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transformation des compétences</a:t>
            </a:r>
            <a:endParaRPr lang="fr-FR" sz="3600" b="1" cap="none" spc="0" dirty="0">
              <a:ln w="9525">
                <a:solidFill>
                  <a:schemeClr val="bg1"/>
                </a:solidFill>
                <a:prstDash val="solid"/>
                <a:miter lim="800000"/>
              </a:ln>
              <a:solidFill>
                <a:srgbClr val="7EA2D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3337400" y="3113557"/>
            <a:ext cx="2520000" cy="2520000"/>
          </a:xfrm>
          <a:prstGeom prst="ellipse">
            <a:avLst/>
          </a:prstGeom>
          <a:solidFill>
            <a:schemeClr val="bg1">
              <a:lumMod val="85000"/>
              <a:alpha val="70000"/>
            </a:schemeClr>
          </a:solidFill>
          <a:ln w="12700" cap="flat" cmpd="sng" algn="ctr">
            <a:noFill/>
            <a:prstDash val="solid"/>
          </a:ln>
          <a:effectLst/>
          <a:extLst/>
        </p:spPr>
        <p:txBody>
          <a:bodyPr lIns="36000" tIns="36000" rIns="36000" bIns="36000" anchor="ctr"/>
          <a:lstStyle/>
          <a:p>
            <a:pPr algn="ctr"/>
            <a:endParaRPr lang="fr-FR" sz="1200" b="1" kern="0">
              <a:solidFill>
                <a:srgbClr val="FFFFFF"/>
              </a:solidFill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4285137" y="1832920"/>
            <a:ext cx="2520000" cy="2520000"/>
          </a:xfrm>
          <a:prstGeom prst="ellipse">
            <a:avLst/>
          </a:prstGeom>
          <a:solidFill>
            <a:schemeClr val="bg1">
              <a:lumMod val="85000"/>
              <a:alpha val="70000"/>
            </a:schemeClr>
          </a:solidFill>
          <a:ln w="12700" cap="flat" cmpd="sng" algn="ctr">
            <a:noFill/>
            <a:prstDash val="solid"/>
          </a:ln>
          <a:effectLst/>
          <a:extLst/>
        </p:spPr>
        <p:txBody>
          <a:bodyPr lIns="36000" tIns="36000" rIns="36000" bIns="36000" anchor="ctr"/>
          <a:lstStyle/>
          <a:p>
            <a:pPr algn="ctr"/>
            <a:endParaRPr lang="fr-FR" sz="1200" b="1" kern="0">
              <a:solidFill>
                <a:srgbClr val="FFFFFF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95" y="2499907"/>
            <a:ext cx="1187684" cy="118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2389662" y="1832920"/>
            <a:ext cx="2520000" cy="2520000"/>
            <a:chOff x="2389662" y="1832920"/>
            <a:chExt cx="2520000" cy="2520000"/>
          </a:xfrm>
        </p:grpSpPr>
        <p:sp>
          <p:nvSpPr>
            <p:cNvPr id="15" name="Ellipse 14"/>
            <p:cNvSpPr/>
            <p:nvPr/>
          </p:nvSpPr>
          <p:spPr bwMode="auto">
            <a:xfrm>
              <a:off x="2389662" y="1832920"/>
              <a:ext cx="2520000" cy="2520000"/>
            </a:xfrm>
            <a:prstGeom prst="ellipse">
              <a:avLst/>
            </a:prstGeom>
            <a:solidFill>
              <a:srgbClr val="000066">
                <a:alpha val="70000"/>
              </a:srgbClr>
            </a:solidFill>
            <a:ln w="12700" cap="flat" cmpd="sng" algn="ctr">
              <a:noFill/>
              <a:prstDash val="solid"/>
            </a:ln>
            <a:effectLst/>
            <a:extLst/>
          </p:spPr>
          <p:txBody>
            <a:bodyPr lIns="36000" tIns="36000" rIns="36000" bIns="36000" anchor="ctr"/>
            <a:lstStyle/>
            <a:p>
              <a:pPr algn="ctr"/>
              <a:endParaRPr lang="fr-FR" sz="1200" b="1" kern="0">
                <a:solidFill>
                  <a:srgbClr val="FFFFFF"/>
                </a:solidFill>
              </a:endParaRPr>
            </a:p>
          </p:txBody>
        </p:sp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55" y="2491901"/>
              <a:ext cx="1203214" cy="120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907" y="3886781"/>
            <a:ext cx="1528987" cy="97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11" y="1074770"/>
            <a:ext cx="1260554" cy="9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Notre </a:t>
            </a:r>
            <a:r>
              <a:rPr lang="fr-FR" altLang="fr-FR" b="1" dirty="0" smtClean="0"/>
              <a:t>Gestion Prévisionnelle des Emplois et des Compétences </a:t>
            </a:r>
            <a:r>
              <a:rPr lang="fr-FR" altLang="fr-FR" dirty="0" smtClean="0"/>
              <a:t>comprend 8 instruments RH que nous utilisons de manière coordonnée</a:t>
            </a:r>
            <a:endParaRPr lang="fr-FR" altLang="fr-FR" dirty="0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2576189"/>
            <a:ext cx="1528763" cy="2132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9333" name="ZoneTexte 13"/>
          <p:cNvSpPr txBox="1">
            <a:spLocks noChangeArrowheads="1"/>
          </p:cNvSpPr>
          <p:nvPr/>
        </p:nvSpPr>
        <p:spPr bwMode="auto">
          <a:xfrm>
            <a:off x="454025" y="4897114"/>
            <a:ext cx="11414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1100" b="1" baseline="0">
                <a:solidFill>
                  <a:srgbClr val="000000"/>
                </a:solidFill>
              </a:rPr>
              <a:t>Note</a:t>
            </a:r>
            <a:br>
              <a:rPr lang="fr-FR" altLang="fr-FR" sz="1100" b="1" baseline="0">
                <a:solidFill>
                  <a:srgbClr val="000000"/>
                </a:solidFill>
              </a:rPr>
            </a:br>
            <a:r>
              <a:rPr lang="fr-FR" altLang="fr-FR" sz="1100" b="1" baseline="0">
                <a:solidFill>
                  <a:srgbClr val="000000"/>
                </a:solidFill>
              </a:rPr>
              <a:t>d'orientation</a:t>
            </a:r>
          </a:p>
          <a:p>
            <a:pPr algn="ctr"/>
            <a:r>
              <a:rPr lang="fr-FR" altLang="fr-FR" sz="1100" b="1" baseline="0">
                <a:solidFill>
                  <a:srgbClr val="000000"/>
                </a:solidFill>
              </a:rPr>
              <a:t>sur l'évolution</a:t>
            </a:r>
            <a:br>
              <a:rPr lang="fr-FR" altLang="fr-FR" sz="1100" b="1" baseline="0">
                <a:solidFill>
                  <a:srgbClr val="000000"/>
                </a:solidFill>
              </a:rPr>
            </a:br>
            <a:r>
              <a:rPr lang="fr-FR" altLang="fr-FR" sz="1100" b="1" baseline="0">
                <a:solidFill>
                  <a:srgbClr val="000000"/>
                </a:solidFill>
              </a:rPr>
              <a:t> des métiers</a:t>
            </a:r>
            <a:br>
              <a:rPr lang="fr-FR" altLang="fr-FR" sz="1100" b="1" baseline="0">
                <a:solidFill>
                  <a:srgbClr val="000000"/>
                </a:solidFill>
              </a:rPr>
            </a:br>
            <a:r>
              <a:rPr lang="fr-FR" altLang="fr-FR" sz="1100" b="1" baseline="0">
                <a:solidFill>
                  <a:srgbClr val="000000"/>
                </a:solidFill>
              </a:rPr>
              <a:t>de la DSI</a:t>
            </a:r>
          </a:p>
        </p:txBody>
      </p:sp>
      <p:sp>
        <p:nvSpPr>
          <p:cNvPr id="20" name="Right Arrow 21"/>
          <p:cNvSpPr/>
          <p:nvPr/>
        </p:nvSpPr>
        <p:spPr>
          <a:xfrm>
            <a:off x="2043113" y="2730177"/>
            <a:ext cx="2700337" cy="603250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000066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dirty="0" smtClean="0">
                <a:solidFill>
                  <a:srgbClr val="FFFFFF"/>
                </a:solidFill>
              </a:rPr>
              <a:t>GPEC</a:t>
            </a:r>
            <a:endParaRPr lang="fr-FR" sz="1200" b="1" kern="0" baseline="0" dirty="0">
              <a:solidFill>
                <a:srgbClr val="FFFFFF"/>
              </a:solidFill>
            </a:endParaRPr>
          </a:p>
        </p:txBody>
      </p:sp>
      <p:sp>
        <p:nvSpPr>
          <p:cNvPr id="23" name="Right Arrow 21"/>
          <p:cNvSpPr/>
          <p:nvPr/>
        </p:nvSpPr>
        <p:spPr>
          <a:xfrm>
            <a:off x="2043113" y="3393752"/>
            <a:ext cx="2519362" cy="604837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>
                <a:solidFill>
                  <a:srgbClr val="FFFFFF"/>
                </a:solidFill>
              </a:rPr>
              <a:t>Evolution des méthodes</a:t>
            </a:r>
          </a:p>
        </p:txBody>
      </p:sp>
      <p:sp>
        <p:nvSpPr>
          <p:cNvPr id="24" name="Right Arrow 21"/>
          <p:cNvSpPr/>
          <p:nvPr/>
        </p:nvSpPr>
        <p:spPr>
          <a:xfrm>
            <a:off x="2043113" y="4057327"/>
            <a:ext cx="2339975" cy="604837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FF9933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>
                <a:solidFill>
                  <a:srgbClr val="FFFFFF"/>
                </a:solidFill>
              </a:rPr>
              <a:t>Evolution des outils</a:t>
            </a:r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444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0088A671-5649-4F57-9A35-45BB18C09655}" type="slidenum">
              <a:rPr lang="fr-FR" altLang="fr-FR" sz="1000" b="1">
                <a:solidFill>
                  <a:srgbClr val="7EA2D1"/>
                </a:solidFill>
              </a:rPr>
              <a:pPr>
                <a:spcBef>
                  <a:spcPct val="50000"/>
                </a:spcBef>
              </a:pPr>
              <a:t>15</a:t>
            </a:fld>
            <a:endParaRPr lang="fr-FR" altLang="fr-FR" sz="1000" b="1">
              <a:solidFill>
                <a:srgbClr val="7EA2D1"/>
              </a:solidFill>
            </a:endParaRPr>
          </a:p>
        </p:txBody>
      </p:sp>
      <p:sp>
        <p:nvSpPr>
          <p:cNvPr id="9" name="Right Arrow 19"/>
          <p:cNvSpPr/>
          <p:nvPr/>
        </p:nvSpPr>
        <p:spPr>
          <a:xfrm>
            <a:off x="5435601" y="1546951"/>
            <a:ext cx="3419475" cy="604838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00A1DE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>
                <a:solidFill>
                  <a:srgbClr val="FFFFFF"/>
                </a:solidFill>
              </a:rPr>
              <a:t>Evolution du référentiel des métiers / du référentiel des postes</a:t>
            </a:r>
          </a:p>
        </p:txBody>
      </p:sp>
      <p:sp>
        <p:nvSpPr>
          <p:cNvPr id="10" name="Right Arrow 20"/>
          <p:cNvSpPr/>
          <p:nvPr/>
        </p:nvSpPr>
        <p:spPr>
          <a:xfrm>
            <a:off x="5435601" y="2200413"/>
            <a:ext cx="3240087" cy="604838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0066CC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>
                <a:solidFill>
                  <a:srgbClr val="FFFFFF"/>
                </a:solidFill>
              </a:rPr>
              <a:t>Plan d'animation</a:t>
            </a:r>
          </a:p>
        </p:txBody>
      </p:sp>
      <p:sp>
        <p:nvSpPr>
          <p:cNvPr id="11" name="Right Arrow 21"/>
          <p:cNvSpPr/>
          <p:nvPr/>
        </p:nvSpPr>
        <p:spPr>
          <a:xfrm>
            <a:off x="5435601" y="2853875"/>
            <a:ext cx="3059112" cy="604838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6B12EE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>
                <a:solidFill>
                  <a:srgbClr val="FFFFFF"/>
                </a:solidFill>
              </a:rPr>
              <a:t>Plan de formation</a:t>
            </a:r>
          </a:p>
        </p:txBody>
      </p:sp>
      <p:sp>
        <p:nvSpPr>
          <p:cNvPr id="12" name="Right Arrow 21"/>
          <p:cNvSpPr/>
          <p:nvPr/>
        </p:nvSpPr>
        <p:spPr>
          <a:xfrm>
            <a:off x="5435601" y="4698679"/>
            <a:ext cx="2519999" cy="603250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666699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>
                <a:solidFill>
                  <a:srgbClr val="FFFFFF"/>
                </a:solidFill>
              </a:rPr>
              <a:t>Démarche de mobilité</a:t>
            </a:r>
          </a:p>
        </p:txBody>
      </p:sp>
      <p:sp>
        <p:nvSpPr>
          <p:cNvPr id="13" name="Right Arrow 19"/>
          <p:cNvSpPr/>
          <p:nvPr/>
        </p:nvSpPr>
        <p:spPr>
          <a:xfrm>
            <a:off x="5435601" y="895077"/>
            <a:ext cx="3600450" cy="603250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99CCFF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>
                <a:solidFill>
                  <a:srgbClr val="FFFFFF"/>
                </a:solidFill>
              </a:rPr>
              <a:t>Evolution du référentiel </a:t>
            </a:r>
            <a:br>
              <a:rPr lang="fr-FR" sz="1200" b="1" kern="0" baseline="0" dirty="0">
                <a:solidFill>
                  <a:srgbClr val="FFFFFF"/>
                </a:solidFill>
              </a:rPr>
            </a:br>
            <a:r>
              <a:rPr lang="fr-FR" sz="1200" b="1" kern="0" baseline="0" dirty="0">
                <a:solidFill>
                  <a:srgbClr val="FFFFFF"/>
                </a:solidFill>
              </a:rPr>
              <a:t>de compétences</a:t>
            </a:r>
          </a:p>
        </p:txBody>
      </p:sp>
      <p:sp>
        <p:nvSpPr>
          <p:cNvPr id="14" name="Right Arrow 21"/>
          <p:cNvSpPr/>
          <p:nvPr/>
        </p:nvSpPr>
        <p:spPr>
          <a:xfrm>
            <a:off x="5435600" y="6002429"/>
            <a:ext cx="2183999" cy="603250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000066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>
                <a:solidFill>
                  <a:srgbClr val="FFFFFF"/>
                </a:solidFill>
              </a:rPr>
              <a:t>Plan de recrutement</a:t>
            </a:r>
          </a:p>
        </p:txBody>
      </p:sp>
      <p:cxnSp>
        <p:nvCxnSpPr>
          <p:cNvPr id="4" name="Connecteur en angle 3"/>
          <p:cNvCxnSpPr>
            <a:stCxn id="13" idx="1"/>
            <a:endCxn id="20" idx="3"/>
          </p:cNvCxnSpPr>
          <p:nvPr/>
        </p:nvCxnSpPr>
        <p:spPr bwMode="auto">
          <a:xfrm rot="10800000" flipV="1">
            <a:off x="4743451" y="1196702"/>
            <a:ext cx="692151" cy="1835100"/>
          </a:xfrm>
          <a:prstGeom prst="bentConnector3">
            <a:avLst/>
          </a:prstGeom>
          <a:solidFill>
            <a:schemeClr val="accent1"/>
          </a:solidFill>
          <a:ln w="3175" cap="flat" cmpd="sng" algn="ctr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Connecteur en angle 18"/>
          <p:cNvCxnSpPr>
            <a:stCxn id="9" idx="1"/>
            <a:endCxn id="20" idx="3"/>
          </p:cNvCxnSpPr>
          <p:nvPr/>
        </p:nvCxnSpPr>
        <p:spPr bwMode="auto">
          <a:xfrm rot="10800000" flipV="1">
            <a:off x="4743451" y="1849370"/>
            <a:ext cx="692151" cy="118243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Connecteur en angle 24"/>
          <p:cNvCxnSpPr>
            <a:stCxn id="10" idx="1"/>
            <a:endCxn id="20" idx="3"/>
          </p:cNvCxnSpPr>
          <p:nvPr/>
        </p:nvCxnSpPr>
        <p:spPr bwMode="auto">
          <a:xfrm rot="10800000" flipV="1">
            <a:off x="4743451" y="2502832"/>
            <a:ext cx="692151" cy="52897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Connecteur en angle 25"/>
          <p:cNvCxnSpPr>
            <a:stCxn id="11" idx="1"/>
            <a:endCxn id="20" idx="3"/>
          </p:cNvCxnSpPr>
          <p:nvPr/>
        </p:nvCxnSpPr>
        <p:spPr bwMode="auto">
          <a:xfrm rot="10800000">
            <a:off x="4743451" y="3031802"/>
            <a:ext cx="692151" cy="1244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Connecteur en angle 30"/>
          <p:cNvCxnSpPr>
            <a:stCxn id="12" idx="1"/>
            <a:endCxn id="20" idx="3"/>
          </p:cNvCxnSpPr>
          <p:nvPr/>
        </p:nvCxnSpPr>
        <p:spPr bwMode="auto">
          <a:xfrm rot="10800000">
            <a:off x="4743451" y="3031802"/>
            <a:ext cx="692151" cy="196850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Connecteur en angle 35"/>
          <p:cNvCxnSpPr>
            <a:stCxn id="14" idx="1"/>
            <a:endCxn id="20" idx="3"/>
          </p:cNvCxnSpPr>
          <p:nvPr/>
        </p:nvCxnSpPr>
        <p:spPr bwMode="auto">
          <a:xfrm rot="10800000">
            <a:off x="4743450" y="3031802"/>
            <a:ext cx="692150" cy="327225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ight Arrow 21"/>
          <p:cNvSpPr/>
          <p:nvPr/>
        </p:nvSpPr>
        <p:spPr>
          <a:xfrm>
            <a:off x="5435600" y="3507337"/>
            <a:ext cx="2880000" cy="604838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5408C4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/>
            <a:r>
              <a:rPr lang="fr-FR" sz="1200" b="1" kern="0" dirty="0" smtClean="0">
                <a:solidFill>
                  <a:srgbClr val="FFFFFF"/>
                </a:solidFill>
              </a:rPr>
              <a:t>Certification</a:t>
            </a:r>
            <a:endParaRPr lang="fr-FR" sz="1200" b="1" kern="0" dirty="0">
              <a:solidFill>
                <a:srgbClr val="FFFFFF"/>
              </a:solidFill>
            </a:endParaRPr>
          </a:p>
        </p:txBody>
      </p:sp>
      <p:cxnSp>
        <p:nvCxnSpPr>
          <p:cNvPr id="27" name="Connecteur en angle 26"/>
          <p:cNvCxnSpPr>
            <a:stCxn id="21" idx="1"/>
            <a:endCxn id="20" idx="3"/>
          </p:cNvCxnSpPr>
          <p:nvPr/>
        </p:nvCxnSpPr>
        <p:spPr bwMode="auto">
          <a:xfrm rot="10800000">
            <a:off x="4743450" y="3031802"/>
            <a:ext cx="692150" cy="77795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Right Arrow 21"/>
          <p:cNvSpPr/>
          <p:nvPr/>
        </p:nvSpPr>
        <p:spPr>
          <a:xfrm>
            <a:off x="5435600" y="5350553"/>
            <a:ext cx="2351999" cy="603250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485384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 smtClean="0">
                <a:solidFill>
                  <a:srgbClr val="FFFFFF"/>
                </a:solidFill>
              </a:rPr>
              <a:t>Ecoles internes</a:t>
            </a:r>
            <a:endParaRPr lang="fr-FR" sz="1200" b="1" kern="0" baseline="0" dirty="0">
              <a:solidFill>
                <a:srgbClr val="FFFFFF"/>
              </a:solidFill>
            </a:endParaRPr>
          </a:p>
        </p:txBody>
      </p:sp>
      <p:cxnSp>
        <p:nvCxnSpPr>
          <p:cNvPr id="29" name="Connecteur en angle 28"/>
          <p:cNvCxnSpPr>
            <a:stCxn id="28" idx="1"/>
            <a:endCxn id="20" idx="3"/>
          </p:cNvCxnSpPr>
          <p:nvPr/>
        </p:nvCxnSpPr>
        <p:spPr bwMode="auto">
          <a:xfrm rot="10800000">
            <a:off x="4743450" y="3031802"/>
            <a:ext cx="692150" cy="262037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Right Arrow 21"/>
          <p:cNvSpPr/>
          <p:nvPr/>
        </p:nvSpPr>
        <p:spPr>
          <a:xfrm>
            <a:off x="5440084" y="4111494"/>
            <a:ext cx="2700000" cy="603250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3333CC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 smtClean="0">
                <a:solidFill>
                  <a:srgbClr val="FFFFFF"/>
                </a:solidFill>
              </a:rPr>
              <a:t>Détection de potentiel</a:t>
            </a:r>
            <a:endParaRPr lang="fr-FR" sz="1200" b="1" kern="0" baseline="0" dirty="0">
              <a:solidFill>
                <a:srgbClr val="FFFFFF"/>
              </a:solidFill>
            </a:endParaRPr>
          </a:p>
        </p:txBody>
      </p:sp>
      <p:cxnSp>
        <p:nvCxnSpPr>
          <p:cNvPr id="33" name="Connecteur en angle 32"/>
          <p:cNvCxnSpPr>
            <a:stCxn id="32" idx="1"/>
          </p:cNvCxnSpPr>
          <p:nvPr/>
        </p:nvCxnSpPr>
        <p:spPr bwMode="auto">
          <a:xfrm rot="10800000">
            <a:off x="4747938" y="2538751"/>
            <a:ext cx="692147" cy="1874369"/>
          </a:xfrm>
          <a:prstGeom prst="bentConnector2">
            <a:avLst/>
          </a:prstGeom>
          <a:solidFill>
            <a:schemeClr val="accent1"/>
          </a:solidFill>
          <a:ln w="3175" cap="flat" cmpd="sng" algn="ctr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207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/>
          </p:cNvSpPr>
          <p:nvPr/>
        </p:nvSpPr>
        <p:spPr bwMode="auto">
          <a:xfrm>
            <a:off x="479425" y="120650"/>
            <a:ext cx="82296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defTabSz="987425" eaLnBrk="0" hangingPunct="0">
              <a:lnSpc>
                <a:spcPct val="97000"/>
              </a:lnSpc>
              <a:spcBef>
                <a:spcPct val="49000"/>
              </a:spcBef>
            </a:pPr>
            <a:endParaRPr lang="fr-FR" altLang="fr-FR" sz="2000" b="1" dirty="0">
              <a:solidFill>
                <a:srgbClr val="7EA2D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2176" y="1952626"/>
            <a:ext cx="2587829" cy="269841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2540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045" y="2488950"/>
            <a:ext cx="2587828" cy="266842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2540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6714" y="2980880"/>
            <a:ext cx="2589065" cy="270921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2540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9959" y="3154856"/>
            <a:ext cx="2589065" cy="2993576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2540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rme libre 1"/>
          <p:cNvSpPr/>
          <p:nvPr/>
        </p:nvSpPr>
        <p:spPr>
          <a:xfrm>
            <a:off x="2313019" y="3122460"/>
            <a:ext cx="958226" cy="1346210"/>
          </a:xfrm>
          <a:custGeom>
            <a:avLst/>
            <a:gdLst>
              <a:gd name="connsiteX0" fmla="*/ 0 w 1504950"/>
              <a:gd name="connsiteY0" fmla="*/ 0 h 1790700"/>
              <a:gd name="connsiteX1" fmla="*/ 1504950 w 1504950"/>
              <a:gd name="connsiteY1" fmla="*/ 1790700 h 1790700"/>
              <a:gd name="connsiteX2" fmla="*/ 1504950 w 1504950"/>
              <a:gd name="connsiteY2" fmla="*/ 685800 h 1790700"/>
              <a:gd name="connsiteX3" fmla="*/ 600075 w 1504950"/>
              <a:gd name="connsiteY3" fmla="*/ 0 h 1790700"/>
              <a:gd name="connsiteX4" fmla="*/ 0 w 1504950"/>
              <a:gd name="connsiteY4" fmla="*/ 0 h 1790700"/>
              <a:gd name="connsiteX0" fmla="*/ 0 w 1504950"/>
              <a:gd name="connsiteY0" fmla="*/ 0 h 1790700"/>
              <a:gd name="connsiteX1" fmla="*/ 1504950 w 1504950"/>
              <a:gd name="connsiteY1" fmla="*/ 1790700 h 1790700"/>
              <a:gd name="connsiteX2" fmla="*/ 1504950 w 1504950"/>
              <a:gd name="connsiteY2" fmla="*/ 685800 h 1790700"/>
              <a:gd name="connsiteX3" fmla="*/ 571500 w 1504950"/>
              <a:gd name="connsiteY3" fmla="*/ 0 h 1790700"/>
              <a:gd name="connsiteX4" fmla="*/ 0 w 1504950"/>
              <a:gd name="connsiteY4" fmla="*/ 0 h 1790700"/>
              <a:gd name="connsiteX0" fmla="*/ 0 w 1504950"/>
              <a:gd name="connsiteY0" fmla="*/ 9525 h 1800225"/>
              <a:gd name="connsiteX1" fmla="*/ 1504950 w 1504950"/>
              <a:gd name="connsiteY1" fmla="*/ 1800225 h 1800225"/>
              <a:gd name="connsiteX2" fmla="*/ 1504950 w 1504950"/>
              <a:gd name="connsiteY2" fmla="*/ 695325 h 1800225"/>
              <a:gd name="connsiteX3" fmla="*/ 409575 w 1504950"/>
              <a:gd name="connsiteY3" fmla="*/ 0 h 1800225"/>
              <a:gd name="connsiteX4" fmla="*/ 0 w 1504950"/>
              <a:gd name="connsiteY4" fmla="*/ 9525 h 1800225"/>
              <a:gd name="connsiteX0" fmla="*/ 0 w 1504950"/>
              <a:gd name="connsiteY0" fmla="*/ 0 h 1790700"/>
              <a:gd name="connsiteX1" fmla="*/ 1504950 w 1504950"/>
              <a:gd name="connsiteY1" fmla="*/ 1790700 h 1790700"/>
              <a:gd name="connsiteX2" fmla="*/ 1504950 w 1504950"/>
              <a:gd name="connsiteY2" fmla="*/ 685800 h 1790700"/>
              <a:gd name="connsiteX3" fmla="*/ 0 w 1504950"/>
              <a:gd name="connsiteY3" fmla="*/ 0 h 1790700"/>
              <a:gd name="connsiteX0" fmla="*/ 0 w 1333500"/>
              <a:gd name="connsiteY0" fmla="*/ 0 h 1781175"/>
              <a:gd name="connsiteX1" fmla="*/ 1333500 w 1333500"/>
              <a:gd name="connsiteY1" fmla="*/ 1781175 h 1781175"/>
              <a:gd name="connsiteX2" fmla="*/ 1333500 w 1333500"/>
              <a:gd name="connsiteY2" fmla="*/ 676275 h 1781175"/>
              <a:gd name="connsiteX3" fmla="*/ 0 w 1333500"/>
              <a:gd name="connsiteY3" fmla="*/ 0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781175">
                <a:moveTo>
                  <a:pt x="0" y="0"/>
                </a:moveTo>
                <a:lnTo>
                  <a:pt x="1333500" y="1781175"/>
                </a:lnTo>
                <a:lnTo>
                  <a:pt x="1333500" y="67627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70C0"/>
              </a:gs>
              <a:gs pos="64000">
                <a:srgbClr val="0070C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3381287" y="4468670"/>
            <a:ext cx="1081869" cy="799087"/>
          </a:xfrm>
          <a:custGeom>
            <a:avLst/>
            <a:gdLst>
              <a:gd name="connsiteX0" fmla="*/ 0 w 1504950"/>
              <a:gd name="connsiteY0" fmla="*/ 0 h 1790700"/>
              <a:gd name="connsiteX1" fmla="*/ 1504950 w 1504950"/>
              <a:gd name="connsiteY1" fmla="*/ 1790700 h 1790700"/>
              <a:gd name="connsiteX2" fmla="*/ 1504950 w 1504950"/>
              <a:gd name="connsiteY2" fmla="*/ 685800 h 1790700"/>
              <a:gd name="connsiteX3" fmla="*/ 600075 w 1504950"/>
              <a:gd name="connsiteY3" fmla="*/ 0 h 1790700"/>
              <a:gd name="connsiteX4" fmla="*/ 0 w 1504950"/>
              <a:gd name="connsiteY4" fmla="*/ 0 h 1790700"/>
              <a:gd name="connsiteX0" fmla="*/ 0 w 1533525"/>
              <a:gd name="connsiteY0" fmla="*/ 0 h 1057275"/>
              <a:gd name="connsiteX1" fmla="*/ 1533525 w 1533525"/>
              <a:gd name="connsiteY1" fmla="*/ 1057275 h 1057275"/>
              <a:gd name="connsiteX2" fmla="*/ 1504950 w 1533525"/>
              <a:gd name="connsiteY2" fmla="*/ 685800 h 1057275"/>
              <a:gd name="connsiteX3" fmla="*/ 600075 w 1533525"/>
              <a:gd name="connsiteY3" fmla="*/ 0 h 1057275"/>
              <a:gd name="connsiteX4" fmla="*/ 0 w 1533525"/>
              <a:gd name="connsiteY4" fmla="*/ 0 h 1057275"/>
              <a:gd name="connsiteX0" fmla="*/ 0 w 1504950"/>
              <a:gd name="connsiteY0" fmla="*/ 0 h 1057275"/>
              <a:gd name="connsiteX1" fmla="*/ 1504950 w 1504950"/>
              <a:gd name="connsiteY1" fmla="*/ 1057275 h 1057275"/>
              <a:gd name="connsiteX2" fmla="*/ 1504950 w 1504950"/>
              <a:gd name="connsiteY2" fmla="*/ 685800 h 1057275"/>
              <a:gd name="connsiteX3" fmla="*/ 600075 w 1504950"/>
              <a:gd name="connsiteY3" fmla="*/ 0 h 1057275"/>
              <a:gd name="connsiteX4" fmla="*/ 0 w 1504950"/>
              <a:gd name="connsiteY4" fmla="*/ 0 h 1057275"/>
              <a:gd name="connsiteX0" fmla="*/ 0 w 1504950"/>
              <a:gd name="connsiteY0" fmla="*/ 0 h 1057275"/>
              <a:gd name="connsiteX1" fmla="*/ 1504950 w 1504950"/>
              <a:gd name="connsiteY1" fmla="*/ 1057275 h 1057275"/>
              <a:gd name="connsiteX2" fmla="*/ 1504950 w 1504950"/>
              <a:gd name="connsiteY2" fmla="*/ 685800 h 1057275"/>
              <a:gd name="connsiteX3" fmla="*/ 0 w 1504950"/>
              <a:gd name="connsiteY3" fmla="*/ 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1057275">
                <a:moveTo>
                  <a:pt x="0" y="0"/>
                </a:moveTo>
                <a:lnTo>
                  <a:pt x="1504950" y="1057275"/>
                </a:lnTo>
                <a:lnTo>
                  <a:pt x="1504950" y="6858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70C0"/>
              </a:gs>
              <a:gs pos="64000">
                <a:srgbClr val="0070C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4822953" y="3946744"/>
            <a:ext cx="1341517" cy="2166893"/>
          </a:xfrm>
          <a:custGeom>
            <a:avLst/>
            <a:gdLst>
              <a:gd name="connsiteX0" fmla="*/ 0 w 1504950"/>
              <a:gd name="connsiteY0" fmla="*/ 0 h 1790700"/>
              <a:gd name="connsiteX1" fmla="*/ 1504950 w 1504950"/>
              <a:gd name="connsiteY1" fmla="*/ 1790700 h 1790700"/>
              <a:gd name="connsiteX2" fmla="*/ 1504950 w 1504950"/>
              <a:gd name="connsiteY2" fmla="*/ 685800 h 1790700"/>
              <a:gd name="connsiteX3" fmla="*/ 600075 w 1504950"/>
              <a:gd name="connsiteY3" fmla="*/ 0 h 1790700"/>
              <a:gd name="connsiteX4" fmla="*/ 0 w 1504950"/>
              <a:gd name="connsiteY4" fmla="*/ 0 h 1790700"/>
              <a:gd name="connsiteX0" fmla="*/ 0 w 1533525"/>
              <a:gd name="connsiteY0" fmla="*/ 0 h 1057275"/>
              <a:gd name="connsiteX1" fmla="*/ 1533525 w 1533525"/>
              <a:gd name="connsiteY1" fmla="*/ 1057275 h 1057275"/>
              <a:gd name="connsiteX2" fmla="*/ 1504950 w 1533525"/>
              <a:gd name="connsiteY2" fmla="*/ 685800 h 1057275"/>
              <a:gd name="connsiteX3" fmla="*/ 600075 w 1533525"/>
              <a:gd name="connsiteY3" fmla="*/ 0 h 1057275"/>
              <a:gd name="connsiteX4" fmla="*/ 0 w 1533525"/>
              <a:gd name="connsiteY4" fmla="*/ 0 h 1057275"/>
              <a:gd name="connsiteX0" fmla="*/ 0 w 1504950"/>
              <a:gd name="connsiteY0" fmla="*/ 0 h 1057275"/>
              <a:gd name="connsiteX1" fmla="*/ 1504950 w 1504950"/>
              <a:gd name="connsiteY1" fmla="*/ 1057275 h 1057275"/>
              <a:gd name="connsiteX2" fmla="*/ 1504950 w 1504950"/>
              <a:gd name="connsiteY2" fmla="*/ 685800 h 1057275"/>
              <a:gd name="connsiteX3" fmla="*/ 600075 w 1504950"/>
              <a:gd name="connsiteY3" fmla="*/ 0 h 1057275"/>
              <a:gd name="connsiteX4" fmla="*/ 0 w 1504950"/>
              <a:gd name="connsiteY4" fmla="*/ 0 h 1057275"/>
              <a:gd name="connsiteX0" fmla="*/ 0 w 1504950"/>
              <a:gd name="connsiteY0" fmla="*/ 0 h 1057275"/>
              <a:gd name="connsiteX1" fmla="*/ 1504950 w 1504950"/>
              <a:gd name="connsiteY1" fmla="*/ 1057275 h 1057275"/>
              <a:gd name="connsiteX2" fmla="*/ 1504950 w 1504950"/>
              <a:gd name="connsiteY2" fmla="*/ 685800 h 1057275"/>
              <a:gd name="connsiteX3" fmla="*/ 0 w 1504950"/>
              <a:gd name="connsiteY3" fmla="*/ 0 h 1057275"/>
              <a:gd name="connsiteX0" fmla="*/ 0 w 1890713"/>
              <a:gd name="connsiteY0" fmla="*/ 1462087 h 2519362"/>
              <a:gd name="connsiteX1" fmla="*/ 1504950 w 1890713"/>
              <a:gd name="connsiteY1" fmla="*/ 2519362 h 2519362"/>
              <a:gd name="connsiteX2" fmla="*/ 1890713 w 1890713"/>
              <a:gd name="connsiteY2" fmla="*/ 0 h 2519362"/>
              <a:gd name="connsiteX3" fmla="*/ 0 w 1890713"/>
              <a:gd name="connsiteY3" fmla="*/ 1462087 h 2519362"/>
              <a:gd name="connsiteX0" fmla="*/ 0 w 1890713"/>
              <a:gd name="connsiteY0" fmla="*/ 1462087 h 2867025"/>
              <a:gd name="connsiteX1" fmla="*/ 1885950 w 1890713"/>
              <a:gd name="connsiteY1" fmla="*/ 2867025 h 2867025"/>
              <a:gd name="connsiteX2" fmla="*/ 1890713 w 1890713"/>
              <a:gd name="connsiteY2" fmla="*/ 0 h 2867025"/>
              <a:gd name="connsiteX3" fmla="*/ 0 w 1890713"/>
              <a:gd name="connsiteY3" fmla="*/ 1462087 h 2867025"/>
              <a:gd name="connsiteX0" fmla="*/ 0 w 1890713"/>
              <a:gd name="connsiteY0" fmla="*/ 1462087 h 2867025"/>
              <a:gd name="connsiteX1" fmla="*/ 0 w 1890713"/>
              <a:gd name="connsiteY1" fmla="*/ 1462087 h 2867025"/>
              <a:gd name="connsiteX2" fmla="*/ 1885950 w 1890713"/>
              <a:gd name="connsiteY2" fmla="*/ 2867025 h 2867025"/>
              <a:gd name="connsiteX3" fmla="*/ 1890713 w 1890713"/>
              <a:gd name="connsiteY3" fmla="*/ 0 h 2867025"/>
              <a:gd name="connsiteX4" fmla="*/ 0 w 1890713"/>
              <a:gd name="connsiteY4" fmla="*/ 1462087 h 2867025"/>
              <a:gd name="connsiteX0" fmla="*/ 33338 w 1890713"/>
              <a:gd name="connsiteY0" fmla="*/ 1338262 h 2867025"/>
              <a:gd name="connsiteX1" fmla="*/ 0 w 1890713"/>
              <a:gd name="connsiteY1" fmla="*/ 1462087 h 2867025"/>
              <a:gd name="connsiteX2" fmla="*/ 1885950 w 1890713"/>
              <a:gd name="connsiteY2" fmla="*/ 2867025 h 2867025"/>
              <a:gd name="connsiteX3" fmla="*/ 1890713 w 1890713"/>
              <a:gd name="connsiteY3" fmla="*/ 0 h 2867025"/>
              <a:gd name="connsiteX4" fmla="*/ 33338 w 1890713"/>
              <a:gd name="connsiteY4" fmla="*/ 1338262 h 2867025"/>
              <a:gd name="connsiteX0" fmla="*/ 4763 w 1862138"/>
              <a:gd name="connsiteY0" fmla="*/ 1338262 h 2867025"/>
              <a:gd name="connsiteX1" fmla="*/ 0 w 1862138"/>
              <a:gd name="connsiteY1" fmla="*/ 1704974 h 2867025"/>
              <a:gd name="connsiteX2" fmla="*/ 1857375 w 1862138"/>
              <a:gd name="connsiteY2" fmla="*/ 2867025 h 2867025"/>
              <a:gd name="connsiteX3" fmla="*/ 1862138 w 1862138"/>
              <a:gd name="connsiteY3" fmla="*/ 0 h 2867025"/>
              <a:gd name="connsiteX4" fmla="*/ 4763 w 1862138"/>
              <a:gd name="connsiteY4" fmla="*/ 1338262 h 2867025"/>
              <a:gd name="connsiteX0" fmla="*/ 458 w 1862596"/>
              <a:gd name="connsiteY0" fmla="*/ 1338262 h 2867025"/>
              <a:gd name="connsiteX1" fmla="*/ 458 w 1862596"/>
              <a:gd name="connsiteY1" fmla="*/ 1704974 h 2867025"/>
              <a:gd name="connsiteX2" fmla="*/ 1857833 w 1862596"/>
              <a:gd name="connsiteY2" fmla="*/ 2867025 h 2867025"/>
              <a:gd name="connsiteX3" fmla="*/ 1862596 w 1862596"/>
              <a:gd name="connsiteY3" fmla="*/ 0 h 2867025"/>
              <a:gd name="connsiteX4" fmla="*/ 458 w 1862596"/>
              <a:gd name="connsiteY4" fmla="*/ 1338262 h 2867025"/>
              <a:gd name="connsiteX0" fmla="*/ 19050 w 1881188"/>
              <a:gd name="connsiteY0" fmla="*/ 1338262 h 2867025"/>
              <a:gd name="connsiteX1" fmla="*/ 0 w 1881188"/>
              <a:gd name="connsiteY1" fmla="*/ 1709737 h 2867025"/>
              <a:gd name="connsiteX2" fmla="*/ 1876425 w 1881188"/>
              <a:gd name="connsiteY2" fmla="*/ 2867025 h 2867025"/>
              <a:gd name="connsiteX3" fmla="*/ 1881188 w 1881188"/>
              <a:gd name="connsiteY3" fmla="*/ 0 h 2867025"/>
              <a:gd name="connsiteX4" fmla="*/ 19050 w 1881188"/>
              <a:gd name="connsiteY4" fmla="*/ 1338262 h 2867025"/>
              <a:gd name="connsiteX0" fmla="*/ 4763 w 1866901"/>
              <a:gd name="connsiteY0" fmla="*/ 1338262 h 2867025"/>
              <a:gd name="connsiteX1" fmla="*/ 0 w 1866901"/>
              <a:gd name="connsiteY1" fmla="*/ 1709737 h 2867025"/>
              <a:gd name="connsiteX2" fmla="*/ 1862138 w 1866901"/>
              <a:gd name="connsiteY2" fmla="*/ 2867025 h 2867025"/>
              <a:gd name="connsiteX3" fmla="*/ 1866901 w 1866901"/>
              <a:gd name="connsiteY3" fmla="*/ 0 h 2867025"/>
              <a:gd name="connsiteX4" fmla="*/ 4763 w 1866901"/>
              <a:gd name="connsiteY4" fmla="*/ 1338262 h 2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901" h="2867025">
                <a:moveTo>
                  <a:pt x="4763" y="1338262"/>
                </a:moveTo>
                <a:cubicBezTo>
                  <a:pt x="3175" y="1460499"/>
                  <a:pt x="1588" y="1587500"/>
                  <a:pt x="0" y="1709737"/>
                </a:cubicBezTo>
                <a:lnTo>
                  <a:pt x="1862138" y="2867025"/>
                </a:lnTo>
                <a:cubicBezTo>
                  <a:pt x="1863726" y="1911350"/>
                  <a:pt x="1865313" y="955675"/>
                  <a:pt x="1866901" y="0"/>
                </a:cubicBezTo>
                <a:lnTo>
                  <a:pt x="4763" y="1338262"/>
                </a:lnTo>
                <a:close/>
              </a:path>
            </a:pathLst>
          </a:custGeom>
          <a:gradFill flip="none" rotWithShape="1">
            <a:gsLst>
              <a:gs pos="0">
                <a:srgbClr val="0070C0"/>
              </a:gs>
              <a:gs pos="64000">
                <a:srgbClr val="0070C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444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0088A671-5649-4F57-9A35-45BB18C09655}" type="slidenum">
              <a:rPr lang="fr-FR" altLang="fr-FR" sz="1000" b="1">
                <a:solidFill>
                  <a:srgbClr val="7EA2D1"/>
                </a:solidFill>
              </a:rPr>
              <a:pPr>
                <a:spcBef>
                  <a:spcPct val="50000"/>
                </a:spcBef>
              </a:pPr>
              <a:t>16</a:t>
            </a:fld>
            <a:endParaRPr lang="fr-FR" altLang="fr-FR" sz="1000" b="1" dirty="0">
              <a:solidFill>
                <a:srgbClr val="7EA2D1"/>
              </a:solidFill>
            </a:endParaRPr>
          </a:p>
        </p:txBody>
      </p:sp>
      <p:sp>
        <p:nvSpPr>
          <p:cNvPr id="16" name="Right Arrow 19"/>
          <p:cNvSpPr/>
          <p:nvPr/>
        </p:nvSpPr>
        <p:spPr>
          <a:xfrm>
            <a:off x="180000" y="992793"/>
            <a:ext cx="3600450" cy="603250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99CCFF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>
                <a:solidFill>
                  <a:srgbClr val="FFFFFF"/>
                </a:solidFill>
              </a:rPr>
              <a:t>Evolution du référentiel </a:t>
            </a:r>
            <a:br>
              <a:rPr lang="fr-FR" sz="1200" b="1" kern="0" baseline="0" dirty="0">
                <a:solidFill>
                  <a:srgbClr val="FFFFFF"/>
                </a:solidFill>
              </a:rPr>
            </a:br>
            <a:r>
              <a:rPr lang="fr-FR" sz="1200" b="1" kern="0" baseline="0" dirty="0">
                <a:solidFill>
                  <a:srgbClr val="FFFFFF"/>
                </a:solidFill>
              </a:rPr>
              <a:t>de compétences</a:t>
            </a:r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23849" y="79375"/>
            <a:ext cx="8612617" cy="742950"/>
          </a:xfrm>
        </p:spPr>
        <p:txBody>
          <a:bodyPr/>
          <a:lstStyle/>
          <a:p>
            <a:r>
              <a:rPr lang="fr-FR" dirty="0"/>
              <a:t>Nous faisons évoluer </a:t>
            </a:r>
            <a:r>
              <a:rPr lang="fr-FR" dirty="0" smtClean="0"/>
              <a:t>fréquemment notre </a:t>
            </a:r>
            <a:r>
              <a:rPr lang="fr-FR" b="1" dirty="0"/>
              <a:t>référentiel de compétences </a:t>
            </a:r>
            <a:r>
              <a:rPr lang="fr-FR" dirty="0"/>
              <a:t>pour tenir compte des nouvelles orientations</a:t>
            </a:r>
            <a:endParaRPr lang="fr-FR" altLang="fr-FR" dirty="0"/>
          </a:p>
        </p:txBody>
      </p:sp>
      <p:pic>
        <p:nvPicPr>
          <p:cNvPr id="19" name="Picture 2" descr="C:\Users\IMLE5930\Downloads\Word Art 2 (2)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" y="2701827"/>
            <a:ext cx="353009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Notre </a:t>
            </a:r>
            <a:r>
              <a:rPr lang="fr-FR" altLang="fr-FR" b="1" dirty="0"/>
              <a:t>référentiel des fiches de poste SI </a:t>
            </a:r>
            <a:r>
              <a:rPr lang="fr-FR" altLang="fr-FR" dirty="0"/>
              <a:t>est mis à jour </a:t>
            </a:r>
            <a:r>
              <a:rPr lang="fr-FR" dirty="0"/>
              <a:t>régulièrement </a:t>
            </a:r>
            <a:r>
              <a:rPr lang="fr-FR" altLang="fr-FR" dirty="0" smtClean="0"/>
              <a:t>pour </a:t>
            </a:r>
            <a:r>
              <a:rPr lang="fr-FR" altLang="fr-FR" dirty="0"/>
              <a:t>coller </a:t>
            </a:r>
            <a:r>
              <a:rPr lang="fr-FR" altLang="fr-FR" dirty="0" smtClean="0"/>
              <a:t>au plus </a:t>
            </a:r>
            <a:r>
              <a:rPr lang="fr-FR" altLang="fr-FR" dirty="0"/>
              <a:t>près de </a:t>
            </a:r>
            <a:r>
              <a:rPr lang="fr-FR" altLang="fr-FR" dirty="0" smtClean="0"/>
              <a:t>l'évolution des métiers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0088A671-5649-4F57-9A35-45BB18C09655}" type="slidenum">
              <a:rPr lang="fr-FR" altLang="fr-FR" sz="1000" b="1">
                <a:solidFill>
                  <a:srgbClr val="7EA2D1"/>
                </a:solidFill>
              </a:rPr>
              <a:pPr>
                <a:spcBef>
                  <a:spcPct val="50000"/>
                </a:spcBef>
              </a:pPr>
              <a:t>17</a:t>
            </a:fld>
            <a:endParaRPr lang="fr-FR" altLang="fr-FR" sz="1000" b="1">
              <a:solidFill>
                <a:srgbClr val="7EA2D1"/>
              </a:solidFill>
            </a:endParaRPr>
          </a:p>
        </p:txBody>
      </p:sp>
      <p:grpSp>
        <p:nvGrpSpPr>
          <p:cNvPr id="199" name="Groupe 198"/>
          <p:cNvGrpSpPr/>
          <p:nvPr/>
        </p:nvGrpSpPr>
        <p:grpSpPr>
          <a:xfrm>
            <a:off x="304475" y="1476148"/>
            <a:ext cx="1920240" cy="2413998"/>
            <a:chOff x="2858805" y="844590"/>
            <a:chExt cx="3426391" cy="5168820"/>
          </a:xfrm>
        </p:grpSpPr>
        <p:grpSp>
          <p:nvGrpSpPr>
            <p:cNvPr id="149" name="Group 60"/>
            <p:cNvGrpSpPr/>
            <p:nvPr/>
          </p:nvGrpSpPr>
          <p:grpSpPr>
            <a:xfrm>
              <a:off x="2858805" y="844590"/>
              <a:ext cx="3426391" cy="5168820"/>
              <a:chOff x="4975570" y="1089145"/>
              <a:chExt cx="2855156" cy="4307094"/>
            </a:xfrm>
          </p:grpSpPr>
          <p:sp>
            <p:nvSpPr>
              <p:cNvPr id="150" name="Rounded Rectangle 15"/>
              <p:cNvSpPr/>
              <p:nvPr/>
            </p:nvSpPr>
            <p:spPr bwMode="auto">
              <a:xfrm>
                <a:off x="4975570" y="1504452"/>
                <a:ext cx="2855156" cy="3891787"/>
              </a:xfrm>
              <a:prstGeom prst="roundRect">
                <a:avLst>
                  <a:gd name="adj" fmla="val 3998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  <a:shade val="30000"/>
                      <a:satMod val="115000"/>
                    </a:sysClr>
                  </a:gs>
                  <a:gs pos="50000">
                    <a:sysClr val="window" lastClr="FFFFFF">
                      <a:lumMod val="85000"/>
                      <a:shade val="67500"/>
                      <a:satMod val="115000"/>
                    </a:sysClr>
                  </a:gs>
                  <a:gs pos="100000">
                    <a:sysClr val="window" lastClr="FFFFFF">
                      <a:lumMod val="85000"/>
                      <a:shade val="100000"/>
                      <a:satMod val="115000"/>
                    </a:sys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5225140" y="1788610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 rot="21161710">
                <a:off x="5226819" y="1745487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 rot="438290" flipH="1">
                <a:off x="5107923" y="1757215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5107923" y="1685198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grpSp>
            <p:nvGrpSpPr>
              <p:cNvPr id="155" name="Group 59"/>
              <p:cNvGrpSpPr/>
              <p:nvPr/>
            </p:nvGrpSpPr>
            <p:grpSpPr>
              <a:xfrm>
                <a:off x="5979523" y="1089145"/>
                <a:ext cx="679268" cy="873362"/>
                <a:chOff x="5979523" y="1108195"/>
                <a:chExt cx="679268" cy="873362"/>
              </a:xfrm>
            </p:grpSpPr>
            <p:sp>
              <p:nvSpPr>
                <p:cNvPr id="156" name="Rectangle 155"/>
                <p:cNvSpPr/>
                <p:nvPr/>
              </p:nvSpPr>
              <p:spPr bwMode="auto">
                <a:xfrm>
                  <a:off x="5979523" y="1466122"/>
                  <a:ext cx="679268" cy="493308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shade val="30000"/>
                        <a:satMod val="115000"/>
                        <a:lumMod val="14000"/>
                      </a:sysClr>
                    </a:gs>
                    <a:gs pos="67000">
                      <a:sysClr val="window" lastClr="FFFFFF">
                        <a:lumMod val="50000"/>
                        <a:shade val="67500"/>
                        <a:satMod val="115000"/>
                      </a:sysClr>
                    </a:gs>
                    <a:gs pos="100000">
                      <a:sysClr val="window" lastClr="FFFFFF">
                        <a:shade val="100000"/>
                        <a:satMod val="115000"/>
                        <a:lumMod val="0"/>
                        <a:lumOff val="100000"/>
                      </a:sys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157" name="Freeform 22"/>
                <p:cNvSpPr/>
                <p:nvPr/>
              </p:nvSpPr>
              <p:spPr>
                <a:xfrm>
                  <a:off x="6040107" y="1108195"/>
                  <a:ext cx="552660" cy="873362"/>
                </a:xfrm>
                <a:custGeom>
                  <a:avLst/>
                  <a:gdLst>
                    <a:gd name="connsiteX0" fmla="*/ 0 w 552660"/>
                    <a:gd name="connsiteY0" fmla="*/ 811350 h 872757"/>
                    <a:gd name="connsiteX1" fmla="*/ 100484 w 552660"/>
                    <a:gd name="connsiteY1" fmla="*/ 801302 h 872757"/>
                    <a:gd name="connsiteX2" fmla="*/ 180871 w 552660"/>
                    <a:gd name="connsiteY2" fmla="*/ 148159 h 872757"/>
                    <a:gd name="connsiteX3" fmla="*/ 110532 w 552660"/>
                    <a:gd name="connsiteY3" fmla="*/ 27579 h 872757"/>
                    <a:gd name="connsiteX4" fmla="*/ 432080 w 552660"/>
                    <a:gd name="connsiteY4" fmla="*/ 7482 h 872757"/>
                    <a:gd name="connsiteX5" fmla="*/ 391886 w 552660"/>
                    <a:gd name="connsiteY5" fmla="*/ 128062 h 872757"/>
                    <a:gd name="connsiteX6" fmla="*/ 462225 w 552660"/>
                    <a:gd name="connsiteY6" fmla="*/ 821399 h 872757"/>
                    <a:gd name="connsiteX7" fmla="*/ 552660 w 552660"/>
                    <a:gd name="connsiteY7" fmla="*/ 821399 h 872757"/>
                    <a:gd name="connsiteX8" fmla="*/ 552660 w 552660"/>
                    <a:gd name="connsiteY8" fmla="*/ 821399 h 872757"/>
                    <a:gd name="connsiteX0" fmla="*/ 0 w 552660"/>
                    <a:gd name="connsiteY0" fmla="*/ 825841 h 887248"/>
                    <a:gd name="connsiteX1" fmla="*/ 100484 w 552660"/>
                    <a:gd name="connsiteY1" fmla="*/ 815793 h 887248"/>
                    <a:gd name="connsiteX2" fmla="*/ 180871 w 552660"/>
                    <a:gd name="connsiteY2" fmla="*/ 162650 h 887248"/>
                    <a:gd name="connsiteX3" fmla="*/ 110532 w 552660"/>
                    <a:gd name="connsiteY3" fmla="*/ 42070 h 887248"/>
                    <a:gd name="connsiteX4" fmla="*/ 432080 w 552660"/>
                    <a:gd name="connsiteY4" fmla="*/ 21973 h 887248"/>
                    <a:gd name="connsiteX5" fmla="*/ 391886 w 552660"/>
                    <a:gd name="connsiteY5" fmla="*/ 142553 h 887248"/>
                    <a:gd name="connsiteX6" fmla="*/ 462225 w 552660"/>
                    <a:gd name="connsiteY6" fmla="*/ 835890 h 887248"/>
                    <a:gd name="connsiteX7" fmla="*/ 552660 w 552660"/>
                    <a:gd name="connsiteY7" fmla="*/ 835890 h 887248"/>
                    <a:gd name="connsiteX8" fmla="*/ 552660 w 552660"/>
                    <a:gd name="connsiteY8" fmla="*/ 835890 h 887248"/>
                    <a:gd name="connsiteX0" fmla="*/ 0 w 552660"/>
                    <a:gd name="connsiteY0" fmla="*/ 837879 h 899286"/>
                    <a:gd name="connsiteX1" fmla="*/ 100484 w 552660"/>
                    <a:gd name="connsiteY1" fmla="*/ 827831 h 899286"/>
                    <a:gd name="connsiteX2" fmla="*/ 180871 w 552660"/>
                    <a:gd name="connsiteY2" fmla="*/ 174688 h 899286"/>
                    <a:gd name="connsiteX3" fmla="*/ 110532 w 552660"/>
                    <a:gd name="connsiteY3" fmla="*/ 54108 h 899286"/>
                    <a:gd name="connsiteX4" fmla="*/ 432080 w 552660"/>
                    <a:gd name="connsiteY4" fmla="*/ 34011 h 899286"/>
                    <a:gd name="connsiteX5" fmla="*/ 391886 w 552660"/>
                    <a:gd name="connsiteY5" fmla="*/ 154591 h 899286"/>
                    <a:gd name="connsiteX6" fmla="*/ 462225 w 552660"/>
                    <a:gd name="connsiteY6" fmla="*/ 847928 h 899286"/>
                    <a:gd name="connsiteX7" fmla="*/ 552660 w 552660"/>
                    <a:gd name="connsiteY7" fmla="*/ 847928 h 899286"/>
                    <a:gd name="connsiteX8" fmla="*/ 552660 w 552660"/>
                    <a:gd name="connsiteY8" fmla="*/ 847928 h 899286"/>
                    <a:gd name="connsiteX0" fmla="*/ 0 w 552660"/>
                    <a:gd name="connsiteY0" fmla="*/ 851570 h 912977"/>
                    <a:gd name="connsiteX1" fmla="*/ 100484 w 552660"/>
                    <a:gd name="connsiteY1" fmla="*/ 841522 h 912977"/>
                    <a:gd name="connsiteX2" fmla="*/ 180871 w 552660"/>
                    <a:gd name="connsiteY2" fmla="*/ 188379 h 912977"/>
                    <a:gd name="connsiteX3" fmla="*/ 110532 w 552660"/>
                    <a:gd name="connsiteY3" fmla="*/ 67799 h 912977"/>
                    <a:gd name="connsiteX4" fmla="*/ 432080 w 552660"/>
                    <a:gd name="connsiteY4" fmla="*/ 47702 h 912977"/>
                    <a:gd name="connsiteX5" fmla="*/ 391886 w 552660"/>
                    <a:gd name="connsiteY5" fmla="*/ 168282 h 912977"/>
                    <a:gd name="connsiteX6" fmla="*/ 462225 w 552660"/>
                    <a:gd name="connsiteY6" fmla="*/ 861619 h 912977"/>
                    <a:gd name="connsiteX7" fmla="*/ 552660 w 552660"/>
                    <a:gd name="connsiteY7" fmla="*/ 861619 h 912977"/>
                    <a:gd name="connsiteX8" fmla="*/ 552660 w 552660"/>
                    <a:gd name="connsiteY8" fmla="*/ 861619 h 912977"/>
                    <a:gd name="connsiteX0" fmla="*/ 0 w 552660"/>
                    <a:gd name="connsiteY0" fmla="*/ 842472 h 903879"/>
                    <a:gd name="connsiteX1" fmla="*/ 100484 w 552660"/>
                    <a:gd name="connsiteY1" fmla="*/ 832424 h 903879"/>
                    <a:gd name="connsiteX2" fmla="*/ 180871 w 552660"/>
                    <a:gd name="connsiteY2" fmla="*/ 179281 h 903879"/>
                    <a:gd name="connsiteX3" fmla="*/ 139560 w 552660"/>
                    <a:gd name="connsiteY3" fmla="*/ 33301 h 903879"/>
                    <a:gd name="connsiteX4" fmla="*/ 432080 w 552660"/>
                    <a:gd name="connsiteY4" fmla="*/ 38604 h 903879"/>
                    <a:gd name="connsiteX5" fmla="*/ 391886 w 552660"/>
                    <a:gd name="connsiteY5" fmla="*/ 159184 h 903879"/>
                    <a:gd name="connsiteX6" fmla="*/ 462225 w 552660"/>
                    <a:gd name="connsiteY6" fmla="*/ 852521 h 903879"/>
                    <a:gd name="connsiteX7" fmla="*/ 552660 w 552660"/>
                    <a:gd name="connsiteY7" fmla="*/ 852521 h 903879"/>
                    <a:gd name="connsiteX8" fmla="*/ 552660 w 552660"/>
                    <a:gd name="connsiteY8" fmla="*/ 852521 h 903879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7374 h 928781"/>
                    <a:gd name="connsiteX1" fmla="*/ 100484 w 552660"/>
                    <a:gd name="connsiteY1" fmla="*/ 857326 h 928781"/>
                    <a:gd name="connsiteX2" fmla="*/ 180871 w 552660"/>
                    <a:gd name="connsiteY2" fmla="*/ 204183 h 928781"/>
                    <a:gd name="connsiteX3" fmla="*/ 139560 w 552660"/>
                    <a:gd name="connsiteY3" fmla="*/ 58203 h 928781"/>
                    <a:gd name="connsiteX4" fmla="*/ 439337 w 552660"/>
                    <a:gd name="connsiteY4" fmla="*/ 41735 h 928781"/>
                    <a:gd name="connsiteX5" fmla="*/ 391886 w 552660"/>
                    <a:gd name="connsiteY5" fmla="*/ 184086 h 928781"/>
                    <a:gd name="connsiteX6" fmla="*/ 462225 w 552660"/>
                    <a:gd name="connsiteY6" fmla="*/ 877423 h 928781"/>
                    <a:gd name="connsiteX7" fmla="*/ 552660 w 552660"/>
                    <a:gd name="connsiteY7" fmla="*/ 877423 h 928781"/>
                    <a:gd name="connsiteX8" fmla="*/ 552660 w 552660"/>
                    <a:gd name="connsiteY8" fmla="*/ 877423 h 928781"/>
                    <a:gd name="connsiteX0" fmla="*/ 0 w 552660"/>
                    <a:gd name="connsiteY0" fmla="*/ 850393 h 911800"/>
                    <a:gd name="connsiteX1" fmla="*/ 100484 w 552660"/>
                    <a:gd name="connsiteY1" fmla="*/ 840345 h 911800"/>
                    <a:gd name="connsiteX2" fmla="*/ 180871 w 552660"/>
                    <a:gd name="connsiteY2" fmla="*/ 187202 h 911800"/>
                    <a:gd name="connsiteX3" fmla="*/ 154074 w 552660"/>
                    <a:gd name="connsiteY3" fmla="*/ 15822 h 911800"/>
                    <a:gd name="connsiteX4" fmla="*/ 439337 w 552660"/>
                    <a:gd name="connsiteY4" fmla="*/ 24754 h 911800"/>
                    <a:gd name="connsiteX5" fmla="*/ 391886 w 552660"/>
                    <a:gd name="connsiteY5" fmla="*/ 167105 h 911800"/>
                    <a:gd name="connsiteX6" fmla="*/ 462225 w 552660"/>
                    <a:gd name="connsiteY6" fmla="*/ 860442 h 911800"/>
                    <a:gd name="connsiteX7" fmla="*/ 552660 w 552660"/>
                    <a:gd name="connsiteY7" fmla="*/ 860442 h 911800"/>
                    <a:gd name="connsiteX8" fmla="*/ 552660 w 552660"/>
                    <a:gd name="connsiteY8" fmla="*/ 860442 h 911800"/>
                    <a:gd name="connsiteX0" fmla="*/ 0 w 552660"/>
                    <a:gd name="connsiteY0" fmla="*/ 871051 h 932458"/>
                    <a:gd name="connsiteX1" fmla="*/ 100484 w 552660"/>
                    <a:gd name="connsiteY1" fmla="*/ 861003 h 932458"/>
                    <a:gd name="connsiteX2" fmla="*/ 180871 w 552660"/>
                    <a:gd name="connsiteY2" fmla="*/ 207860 h 932458"/>
                    <a:gd name="connsiteX3" fmla="*/ 154074 w 552660"/>
                    <a:gd name="connsiteY3" fmla="*/ 36480 h 932458"/>
                    <a:gd name="connsiteX4" fmla="*/ 439337 w 552660"/>
                    <a:gd name="connsiteY4" fmla="*/ 45412 h 932458"/>
                    <a:gd name="connsiteX5" fmla="*/ 391886 w 552660"/>
                    <a:gd name="connsiteY5" fmla="*/ 187763 h 932458"/>
                    <a:gd name="connsiteX6" fmla="*/ 462225 w 552660"/>
                    <a:gd name="connsiteY6" fmla="*/ 881100 h 932458"/>
                    <a:gd name="connsiteX7" fmla="*/ 552660 w 552660"/>
                    <a:gd name="connsiteY7" fmla="*/ 881100 h 932458"/>
                    <a:gd name="connsiteX8" fmla="*/ 552660 w 552660"/>
                    <a:gd name="connsiteY8" fmla="*/ 881100 h 932458"/>
                    <a:gd name="connsiteX0" fmla="*/ 0 w 552660"/>
                    <a:gd name="connsiteY0" fmla="*/ 890550 h 951957"/>
                    <a:gd name="connsiteX1" fmla="*/ 100484 w 552660"/>
                    <a:gd name="connsiteY1" fmla="*/ 880502 h 951957"/>
                    <a:gd name="connsiteX2" fmla="*/ 180871 w 552660"/>
                    <a:gd name="connsiteY2" fmla="*/ 227359 h 951957"/>
                    <a:gd name="connsiteX3" fmla="*/ 154074 w 552660"/>
                    <a:gd name="connsiteY3" fmla="*/ 55979 h 951957"/>
                    <a:gd name="connsiteX4" fmla="*/ 439337 w 552660"/>
                    <a:gd name="connsiteY4" fmla="*/ 64911 h 951957"/>
                    <a:gd name="connsiteX5" fmla="*/ 391886 w 552660"/>
                    <a:gd name="connsiteY5" fmla="*/ 207262 h 951957"/>
                    <a:gd name="connsiteX6" fmla="*/ 462225 w 552660"/>
                    <a:gd name="connsiteY6" fmla="*/ 900599 h 951957"/>
                    <a:gd name="connsiteX7" fmla="*/ 552660 w 552660"/>
                    <a:gd name="connsiteY7" fmla="*/ 900599 h 951957"/>
                    <a:gd name="connsiteX8" fmla="*/ 552660 w 552660"/>
                    <a:gd name="connsiteY8" fmla="*/ 900599 h 951957"/>
                    <a:gd name="connsiteX0" fmla="*/ 0 w 552660"/>
                    <a:gd name="connsiteY0" fmla="*/ 874188 h 935595"/>
                    <a:gd name="connsiteX1" fmla="*/ 100484 w 552660"/>
                    <a:gd name="connsiteY1" fmla="*/ 864140 h 935595"/>
                    <a:gd name="connsiteX2" fmla="*/ 180871 w 552660"/>
                    <a:gd name="connsiteY2" fmla="*/ 210997 h 935595"/>
                    <a:gd name="connsiteX3" fmla="*/ 154074 w 552660"/>
                    <a:gd name="connsiteY3" fmla="*/ 39617 h 935595"/>
                    <a:gd name="connsiteX4" fmla="*/ 424823 w 552660"/>
                    <a:gd name="connsiteY4" fmla="*/ 48549 h 935595"/>
                    <a:gd name="connsiteX5" fmla="*/ 391886 w 552660"/>
                    <a:gd name="connsiteY5" fmla="*/ 190900 h 935595"/>
                    <a:gd name="connsiteX6" fmla="*/ 462225 w 552660"/>
                    <a:gd name="connsiteY6" fmla="*/ 884237 h 935595"/>
                    <a:gd name="connsiteX7" fmla="*/ 552660 w 552660"/>
                    <a:gd name="connsiteY7" fmla="*/ 884237 h 935595"/>
                    <a:gd name="connsiteX8" fmla="*/ 552660 w 552660"/>
                    <a:gd name="connsiteY8" fmla="*/ 884237 h 935595"/>
                    <a:gd name="connsiteX0" fmla="*/ 0 w 552660"/>
                    <a:gd name="connsiteY0" fmla="*/ 881286 h 942693"/>
                    <a:gd name="connsiteX1" fmla="*/ 100484 w 552660"/>
                    <a:gd name="connsiteY1" fmla="*/ 871238 h 942693"/>
                    <a:gd name="connsiteX2" fmla="*/ 180871 w 552660"/>
                    <a:gd name="connsiteY2" fmla="*/ 218095 h 942693"/>
                    <a:gd name="connsiteX3" fmla="*/ 154074 w 552660"/>
                    <a:gd name="connsiteY3" fmla="*/ 46715 h 942693"/>
                    <a:gd name="connsiteX4" fmla="*/ 424823 w 552660"/>
                    <a:gd name="connsiteY4" fmla="*/ 55647 h 942693"/>
                    <a:gd name="connsiteX5" fmla="*/ 391886 w 552660"/>
                    <a:gd name="connsiteY5" fmla="*/ 197998 h 942693"/>
                    <a:gd name="connsiteX6" fmla="*/ 462225 w 552660"/>
                    <a:gd name="connsiteY6" fmla="*/ 891335 h 942693"/>
                    <a:gd name="connsiteX7" fmla="*/ 552660 w 552660"/>
                    <a:gd name="connsiteY7" fmla="*/ 891335 h 942693"/>
                    <a:gd name="connsiteX8" fmla="*/ 552660 w 552660"/>
                    <a:gd name="connsiteY8" fmla="*/ 891335 h 942693"/>
                    <a:gd name="connsiteX0" fmla="*/ 0 w 552660"/>
                    <a:gd name="connsiteY0" fmla="*/ 852330 h 913737"/>
                    <a:gd name="connsiteX1" fmla="*/ 100484 w 552660"/>
                    <a:gd name="connsiteY1" fmla="*/ 842282 h 913737"/>
                    <a:gd name="connsiteX2" fmla="*/ 180871 w 552660"/>
                    <a:gd name="connsiteY2" fmla="*/ 189139 h 913737"/>
                    <a:gd name="connsiteX3" fmla="*/ 143188 w 552660"/>
                    <a:gd name="connsiteY3" fmla="*/ 28645 h 913737"/>
                    <a:gd name="connsiteX4" fmla="*/ 424823 w 552660"/>
                    <a:gd name="connsiteY4" fmla="*/ 26691 h 913737"/>
                    <a:gd name="connsiteX5" fmla="*/ 391886 w 552660"/>
                    <a:gd name="connsiteY5" fmla="*/ 169042 h 913737"/>
                    <a:gd name="connsiteX6" fmla="*/ 462225 w 552660"/>
                    <a:gd name="connsiteY6" fmla="*/ 862379 h 913737"/>
                    <a:gd name="connsiteX7" fmla="*/ 552660 w 552660"/>
                    <a:gd name="connsiteY7" fmla="*/ 862379 h 913737"/>
                    <a:gd name="connsiteX8" fmla="*/ 552660 w 552660"/>
                    <a:gd name="connsiteY8" fmla="*/ 862379 h 913737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07121"/>
                    <a:gd name="connsiteX1" fmla="*/ 100484 w 552660"/>
                    <a:gd name="connsiteY1" fmla="*/ 852643 h 907121"/>
                    <a:gd name="connsiteX2" fmla="*/ 180871 w 552660"/>
                    <a:gd name="connsiteY2" fmla="*/ 199500 h 907121"/>
                    <a:gd name="connsiteX3" fmla="*/ 143188 w 552660"/>
                    <a:gd name="connsiteY3" fmla="*/ 39006 h 907121"/>
                    <a:gd name="connsiteX4" fmla="*/ 424823 w 552660"/>
                    <a:gd name="connsiteY4" fmla="*/ 37052 h 907121"/>
                    <a:gd name="connsiteX5" fmla="*/ 391886 w 552660"/>
                    <a:gd name="connsiteY5" fmla="*/ 179403 h 907121"/>
                    <a:gd name="connsiteX6" fmla="*/ 462225 w 552660"/>
                    <a:gd name="connsiteY6" fmla="*/ 872740 h 907121"/>
                    <a:gd name="connsiteX7" fmla="*/ 552660 w 552660"/>
                    <a:gd name="connsiteY7" fmla="*/ 872740 h 907121"/>
                    <a:gd name="connsiteX8" fmla="*/ 552660 w 552660"/>
                    <a:gd name="connsiteY8" fmla="*/ 872740 h 907121"/>
                    <a:gd name="connsiteX0" fmla="*/ 0 w 552660"/>
                    <a:gd name="connsiteY0" fmla="*/ 862691 h 890231"/>
                    <a:gd name="connsiteX1" fmla="*/ 100484 w 552660"/>
                    <a:gd name="connsiteY1" fmla="*/ 852643 h 890231"/>
                    <a:gd name="connsiteX2" fmla="*/ 180871 w 552660"/>
                    <a:gd name="connsiteY2" fmla="*/ 199500 h 890231"/>
                    <a:gd name="connsiteX3" fmla="*/ 143188 w 552660"/>
                    <a:gd name="connsiteY3" fmla="*/ 39006 h 890231"/>
                    <a:gd name="connsiteX4" fmla="*/ 424823 w 552660"/>
                    <a:gd name="connsiteY4" fmla="*/ 37052 h 890231"/>
                    <a:gd name="connsiteX5" fmla="*/ 391886 w 552660"/>
                    <a:gd name="connsiteY5" fmla="*/ 179403 h 890231"/>
                    <a:gd name="connsiteX6" fmla="*/ 462225 w 552660"/>
                    <a:gd name="connsiteY6" fmla="*/ 872740 h 890231"/>
                    <a:gd name="connsiteX7" fmla="*/ 552660 w 552660"/>
                    <a:gd name="connsiteY7" fmla="*/ 872740 h 890231"/>
                    <a:gd name="connsiteX8" fmla="*/ 552660 w 552660"/>
                    <a:gd name="connsiteY8" fmla="*/ 872740 h 890231"/>
                    <a:gd name="connsiteX0" fmla="*/ 0 w 552660"/>
                    <a:gd name="connsiteY0" fmla="*/ 862691 h 882165"/>
                    <a:gd name="connsiteX1" fmla="*/ 100484 w 552660"/>
                    <a:gd name="connsiteY1" fmla="*/ 852643 h 882165"/>
                    <a:gd name="connsiteX2" fmla="*/ 180871 w 552660"/>
                    <a:gd name="connsiteY2" fmla="*/ 199500 h 882165"/>
                    <a:gd name="connsiteX3" fmla="*/ 143188 w 552660"/>
                    <a:gd name="connsiteY3" fmla="*/ 39006 h 882165"/>
                    <a:gd name="connsiteX4" fmla="*/ 424823 w 552660"/>
                    <a:gd name="connsiteY4" fmla="*/ 37052 h 882165"/>
                    <a:gd name="connsiteX5" fmla="*/ 391886 w 552660"/>
                    <a:gd name="connsiteY5" fmla="*/ 179403 h 882165"/>
                    <a:gd name="connsiteX6" fmla="*/ 458597 w 552660"/>
                    <a:gd name="connsiteY6" fmla="*/ 861854 h 882165"/>
                    <a:gd name="connsiteX7" fmla="*/ 552660 w 552660"/>
                    <a:gd name="connsiteY7" fmla="*/ 872740 h 882165"/>
                    <a:gd name="connsiteX8" fmla="*/ 552660 w 552660"/>
                    <a:gd name="connsiteY8" fmla="*/ 872740 h 882165"/>
                    <a:gd name="connsiteX0" fmla="*/ 0 w 552660"/>
                    <a:gd name="connsiteY0" fmla="*/ 862691 h 873362"/>
                    <a:gd name="connsiteX1" fmla="*/ 100484 w 552660"/>
                    <a:gd name="connsiteY1" fmla="*/ 852643 h 873362"/>
                    <a:gd name="connsiteX2" fmla="*/ 180871 w 552660"/>
                    <a:gd name="connsiteY2" fmla="*/ 199500 h 873362"/>
                    <a:gd name="connsiteX3" fmla="*/ 143188 w 552660"/>
                    <a:gd name="connsiteY3" fmla="*/ 39006 h 873362"/>
                    <a:gd name="connsiteX4" fmla="*/ 424823 w 552660"/>
                    <a:gd name="connsiteY4" fmla="*/ 37052 h 873362"/>
                    <a:gd name="connsiteX5" fmla="*/ 391886 w 552660"/>
                    <a:gd name="connsiteY5" fmla="*/ 179403 h 873362"/>
                    <a:gd name="connsiteX6" fmla="*/ 454969 w 552660"/>
                    <a:gd name="connsiteY6" fmla="*/ 847339 h 873362"/>
                    <a:gd name="connsiteX7" fmla="*/ 552660 w 552660"/>
                    <a:gd name="connsiteY7" fmla="*/ 872740 h 873362"/>
                    <a:gd name="connsiteX8" fmla="*/ 552660 w 552660"/>
                    <a:gd name="connsiteY8" fmla="*/ 872740 h 87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2660" h="873362">
                      <a:moveTo>
                        <a:pt x="0" y="862691"/>
                      </a:moveTo>
                      <a:cubicBezTo>
                        <a:pt x="38797" y="873019"/>
                        <a:pt x="55825" y="876089"/>
                        <a:pt x="100484" y="852643"/>
                      </a:cubicBezTo>
                      <a:cubicBezTo>
                        <a:pt x="130629" y="742111"/>
                        <a:pt x="174358" y="332687"/>
                        <a:pt x="180871" y="199500"/>
                      </a:cubicBezTo>
                      <a:cubicBezTo>
                        <a:pt x="165613" y="127999"/>
                        <a:pt x="124300" y="87853"/>
                        <a:pt x="143188" y="39006"/>
                      </a:cubicBezTo>
                      <a:cubicBezTo>
                        <a:pt x="162076" y="-9841"/>
                        <a:pt x="390630" y="-15376"/>
                        <a:pt x="424823" y="37052"/>
                      </a:cubicBezTo>
                      <a:cubicBezTo>
                        <a:pt x="459016" y="89480"/>
                        <a:pt x="394119" y="101807"/>
                        <a:pt x="391886" y="179403"/>
                      </a:cubicBezTo>
                      <a:cubicBezTo>
                        <a:pt x="396910" y="315056"/>
                        <a:pt x="428173" y="731783"/>
                        <a:pt x="454969" y="847339"/>
                      </a:cubicBezTo>
                      <a:cubicBezTo>
                        <a:pt x="496280" y="886695"/>
                        <a:pt x="536378" y="868507"/>
                        <a:pt x="552660" y="872740"/>
                      </a:cubicBezTo>
                      <a:lnTo>
                        <a:pt x="552660" y="872740"/>
                      </a:lnTo>
                    </a:path>
                  </a:pathLst>
                </a:custGeom>
                <a:noFill/>
                <a:ln w="381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88" name="TextBox 53"/>
            <p:cNvSpPr txBox="1"/>
            <p:nvPr/>
          </p:nvSpPr>
          <p:spPr>
            <a:xfrm>
              <a:off x="3245805" y="2007965"/>
              <a:ext cx="2493034" cy="856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000" b="1" u="sng" dirty="0">
                  <a:solidFill>
                    <a:prstClr val="black"/>
                  </a:solidFill>
                </a:rPr>
                <a:t>Conception des produits et service</a:t>
              </a:r>
            </a:p>
          </p:txBody>
        </p:sp>
      </p:grpSp>
      <p:grpSp>
        <p:nvGrpSpPr>
          <p:cNvPr id="200" name="Groupe 199"/>
          <p:cNvGrpSpPr/>
          <p:nvPr/>
        </p:nvGrpSpPr>
        <p:grpSpPr>
          <a:xfrm>
            <a:off x="2516691" y="1476148"/>
            <a:ext cx="1920240" cy="2413998"/>
            <a:chOff x="2858805" y="844590"/>
            <a:chExt cx="3426391" cy="5168820"/>
          </a:xfrm>
        </p:grpSpPr>
        <p:grpSp>
          <p:nvGrpSpPr>
            <p:cNvPr id="201" name="Group 60"/>
            <p:cNvGrpSpPr/>
            <p:nvPr/>
          </p:nvGrpSpPr>
          <p:grpSpPr>
            <a:xfrm>
              <a:off x="2858805" y="844590"/>
              <a:ext cx="3426391" cy="5168820"/>
              <a:chOff x="4975570" y="1089145"/>
              <a:chExt cx="2855156" cy="4307094"/>
            </a:xfrm>
          </p:grpSpPr>
          <p:sp>
            <p:nvSpPr>
              <p:cNvPr id="203" name="Rounded Rectangle 15"/>
              <p:cNvSpPr/>
              <p:nvPr/>
            </p:nvSpPr>
            <p:spPr bwMode="auto">
              <a:xfrm>
                <a:off x="4975570" y="1504452"/>
                <a:ext cx="2855156" cy="3891787"/>
              </a:xfrm>
              <a:prstGeom prst="roundRect">
                <a:avLst>
                  <a:gd name="adj" fmla="val 3998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  <a:shade val="30000"/>
                      <a:satMod val="115000"/>
                    </a:sysClr>
                  </a:gs>
                  <a:gs pos="50000">
                    <a:sysClr val="window" lastClr="FFFFFF">
                      <a:lumMod val="85000"/>
                      <a:shade val="67500"/>
                      <a:satMod val="115000"/>
                    </a:sysClr>
                  </a:gs>
                  <a:gs pos="100000">
                    <a:sysClr val="window" lastClr="FFFFFF">
                      <a:lumMod val="85000"/>
                      <a:shade val="100000"/>
                      <a:satMod val="115000"/>
                    </a:sys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225140" y="1788610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 rot="21161710">
                <a:off x="5226819" y="1745487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 rot="438290" flipH="1">
                <a:off x="5107923" y="1757215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107923" y="1685198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grpSp>
            <p:nvGrpSpPr>
              <p:cNvPr id="208" name="Group 59"/>
              <p:cNvGrpSpPr/>
              <p:nvPr/>
            </p:nvGrpSpPr>
            <p:grpSpPr>
              <a:xfrm>
                <a:off x="5979523" y="1089145"/>
                <a:ext cx="679268" cy="873362"/>
                <a:chOff x="5979523" y="1108195"/>
                <a:chExt cx="679268" cy="873362"/>
              </a:xfrm>
            </p:grpSpPr>
            <p:sp>
              <p:nvSpPr>
                <p:cNvPr id="209" name="Rectangle 208"/>
                <p:cNvSpPr/>
                <p:nvPr/>
              </p:nvSpPr>
              <p:spPr bwMode="auto">
                <a:xfrm>
                  <a:off x="5979523" y="1466122"/>
                  <a:ext cx="679268" cy="493308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shade val="30000"/>
                        <a:satMod val="115000"/>
                        <a:lumMod val="14000"/>
                      </a:sysClr>
                    </a:gs>
                    <a:gs pos="67000">
                      <a:sysClr val="window" lastClr="FFFFFF">
                        <a:lumMod val="50000"/>
                        <a:shade val="67500"/>
                        <a:satMod val="115000"/>
                      </a:sysClr>
                    </a:gs>
                    <a:gs pos="100000">
                      <a:sysClr val="window" lastClr="FFFFFF">
                        <a:shade val="100000"/>
                        <a:satMod val="115000"/>
                        <a:lumMod val="0"/>
                        <a:lumOff val="100000"/>
                      </a:sys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210" name="Freeform 22"/>
                <p:cNvSpPr/>
                <p:nvPr/>
              </p:nvSpPr>
              <p:spPr>
                <a:xfrm>
                  <a:off x="6040107" y="1108195"/>
                  <a:ext cx="552660" cy="873362"/>
                </a:xfrm>
                <a:custGeom>
                  <a:avLst/>
                  <a:gdLst>
                    <a:gd name="connsiteX0" fmla="*/ 0 w 552660"/>
                    <a:gd name="connsiteY0" fmla="*/ 811350 h 872757"/>
                    <a:gd name="connsiteX1" fmla="*/ 100484 w 552660"/>
                    <a:gd name="connsiteY1" fmla="*/ 801302 h 872757"/>
                    <a:gd name="connsiteX2" fmla="*/ 180871 w 552660"/>
                    <a:gd name="connsiteY2" fmla="*/ 148159 h 872757"/>
                    <a:gd name="connsiteX3" fmla="*/ 110532 w 552660"/>
                    <a:gd name="connsiteY3" fmla="*/ 27579 h 872757"/>
                    <a:gd name="connsiteX4" fmla="*/ 432080 w 552660"/>
                    <a:gd name="connsiteY4" fmla="*/ 7482 h 872757"/>
                    <a:gd name="connsiteX5" fmla="*/ 391886 w 552660"/>
                    <a:gd name="connsiteY5" fmla="*/ 128062 h 872757"/>
                    <a:gd name="connsiteX6" fmla="*/ 462225 w 552660"/>
                    <a:gd name="connsiteY6" fmla="*/ 821399 h 872757"/>
                    <a:gd name="connsiteX7" fmla="*/ 552660 w 552660"/>
                    <a:gd name="connsiteY7" fmla="*/ 821399 h 872757"/>
                    <a:gd name="connsiteX8" fmla="*/ 552660 w 552660"/>
                    <a:gd name="connsiteY8" fmla="*/ 821399 h 872757"/>
                    <a:gd name="connsiteX0" fmla="*/ 0 w 552660"/>
                    <a:gd name="connsiteY0" fmla="*/ 825841 h 887248"/>
                    <a:gd name="connsiteX1" fmla="*/ 100484 w 552660"/>
                    <a:gd name="connsiteY1" fmla="*/ 815793 h 887248"/>
                    <a:gd name="connsiteX2" fmla="*/ 180871 w 552660"/>
                    <a:gd name="connsiteY2" fmla="*/ 162650 h 887248"/>
                    <a:gd name="connsiteX3" fmla="*/ 110532 w 552660"/>
                    <a:gd name="connsiteY3" fmla="*/ 42070 h 887248"/>
                    <a:gd name="connsiteX4" fmla="*/ 432080 w 552660"/>
                    <a:gd name="connsiteY4" fmla="*/ 21973 h 887248"/>
                    <a:gd name="connsiteX5" fmla="*/ 391886 w 552660"/>
                    <a:gd name="connsiteY5" fmla="*/ 142553 h 887248"/>
                    <a:gd name="connsiteX6" fmla="*/ 462225 w 552660"/>
                    <a:gd name="connsiteY6" fmla="*/ 835890 h 887248"/>
                    <a:gd name="connsiteX7" fmla="*/ 552660 w 552660"/>
                    <a:gd name="connsiteY7" fmla="*/ 835890 h 887248"/>
                    <a:gd name="connsiteX8" fmla="*/ 552660 w 552660"/>
                    <a:gd name="connsiteY8" fmla="*/ 835890 h 887248"/>
                    <a:gd name="connsiteX0" fmla="*/ 0 w 552660"/>
                    <a:gd name="connsiteY0" fmla="*/ 837879 h 899286"/>
                    <a:gd name="connsiteX1" fmla="*/ 100484 w 552660"/>
                    <a:gd name="connsiteY1" fmla="*/ 827831 h 899286"/>
                    <a:gd name="connsiteX2" fmla="*/ 180871 w 552660"/>
                    <a:gd name="connsiteY2" fmla="*/ 174688 h 899286"/>
                    <a:gd name="connsiteX3" fmla="*/ 110532 w 552660"/>
                    <a:gd name="connsiteY3" fmla="*/ 54108 h 899286"/>
                    <a:gd name="connsiteX4" fmla="*/ 432080 w 552660"/>
                    <a:gd name="connsiteY4" fmla="*/ 34011 h 899286"/>
                    <a:gd name="connsiteX5" fmla="*/ 391886 w 552660"/>
                    <a:gd name="connsiteY5" fmla="*/ 154591 h 899286"/>
                    <a:gd name="connsiteX6" fmla="*/ 462225 w 552660"/>
                    <a:gd name="connsiteY6" fmla="*/ 847928 h 899286"/>
                    <a:gd name="connsiteX7" fmla="*/ 552660 w 552660"/>
                    <a:gd name="connsiteY7" fmla="*/ 847928 h 899286"/>
                    <a:gd name="connsiteX8" fmla="*/ 552660 w 552660"/>
                    <a:gd name="connsiteY8" fmla="*/ 847928 h 899286"/>
                    <a:gd name="connsiteX0" fmla="*/ 0 w 552660"/>
                    <a:gd name="connsiteY0" fmla="*/ 851570 h 912977"/>
                    <a:gd name="connsiteX1" fmla="*/ 100484 w 552660"/>
                    <a:gd name="connsiteY1" fmla="*/ 841522 h 912977"/>
                    <a:gd name="connsiteX2" fmla="*/ 180871 w 552660"/>
                    <a:gd name="connsiteY2" fmla="*/ 188379 h 912977"/>
                    <a:gd name="connsiteX3" fmla="*/ 110532 w 552660"/>
                    <a:gd name="connsiteY3" fmla="*/ 67799 h 912977"/>
                    <a:gd name="connsiteX4" fmla="*/ 432080 w 552660"/>
                    <a:gd name="connsiteY4" fmla="*/ 47702 h 912977"/>
                    <a:gd name="connsiteX5" fmla="*/ 391886 w 552660"/>
                    <a:gd name="connsiteY5" fmla="*/ 168282 h 912977"/>
                    <a:gd name="connsiteX6" fmla="*/ 462225 w 552660"/>
                    <a:gd name="connsiteY6" fmla="*/ 861619 h 912977"/>
                    <a:gd name="connsiteX7" fmla="*/ 552660 w 552660"/>
                    <a:gd name="connsiteY7" fmla="*/ 861619 h 912977"/>
                    <a:gd name="connsiteX8" fmla="*/ 552660 w 552660"/>
                    <a:gd name="connsiteY8" fmla="*/ 861619 h 912977"/>
                    <a:gd name="connsiteX0" fmla="*/ 0 w 552660"/>
                    <a:gd name="connsiteY0" fmla="*/ 842472 h 903879"/>
                    <a:gd name="connsiteX1" fmla="*/ 100484 w 552660"/>
                    <a:gd name="connsiteY1" fmla="*/ 832424 h 903879"/>
                    <a:gd name="connsiteX2" fmla="*/ 180871 w 552660"/>
                    <a:gd name="connsiteY2" fmla="*/ 179281 h 903879"/>
                    <a:gd name="connsiteX3" fmla="*/ 139560 w 552660"/>
                    <a:gd name="connsiteY3" fmla="*/ 33301 h 903879"/>
                    <a:gd name="connsiteX4" fmla="*/ 432080 w 552660"/>
                    <a:gd name="connsiteY4" fmla="*/ 38604 h 903879"/>
                    <a:gd name="connsiteX5" fmla="*/ 391886 w 552660"/>
                    <a:gd name="connsiteY5" fmla="*/ 159184 h 903879"/>
                    <a:gd name="connsiteX6" fmla="*/ 462225 w 552660"/>
                    <a:gd name="connsiteY6" fmla="*/ 852521 h 903879"/>
                    <a:gd name="connsiteX7" fmla="*/ 552660 w 552660"/>
                    <a:gd name="connsiteY7" fmla="*/ 852521 h 903879"/>
                    <a:gd name="connsiteX8" fmla="*/ 552660 w 552660"/>
                    <a:gd name="connsiteY8" fmla="*/ 852521 h 903879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7374 h 928781"/>
                    <a:gd name="connsiteX1" fmla="*/ 100484 w 552660"/>
                    <a:gd name="connsiteY1" fmla="*/ 857326 h 928781"/>
                    <a:gd name="connsiteX2" fmla="*/ 180871 w 552660"/>
                    <a:gd name="connsiteY2" fmla="*/ 204183 h 928781"/>
                    <a:gd name="connsiteX3" fmla="*/ 139560 w 552660"/>
                    <a:gd name="connsiteY3" fmla="*/ 58203 h 928781"/>
                    <a:gd name="connsiteX4" fmla="*/ 439337 w 552660"/>
                    <a:gd name="connsiteY4" fmla="*/ 41735 h 928781"/>
                    <a:gd name="connsiteX5" fmla="*/ 391886 w 552660"/>
                    <a:gd name="connsiteY5" fmla="*/ 184086 h 928781"/>
                    <a:gd name="connsiteX6" fmla="*/ 462225 w 552660"/>
                    <a:gd name="connsiteY6" fmla="*/ 877423 h 928781"/>
                    <a:gd name="connsiteX7" fmla="*/ 552660 w 552660"/>
                    <a:gd name="connsiteY7" fmla="*/ 877423 h 928781"/>
                    <a:gd name="connsiteX8" fmla="*/ 552660 w 552660"/>
                    <a:gd name="connsiteY8" fmla="*/ 877423 h 928781"/>
                    <a:gd name="connsiteX0" fmla="*/ 0 w 552660"/>
                    <a:gd name="connsiteY0" fmla="*/ 850393 h 911800"/>
                    <a:gd name="connsiteX1" fmla="*/ 100484 w 552660"/>
                    <a:gd name="connsiteY1" fmla="*/ 840345 h 911800"/>
                    <a:gd name="connsiteX2" fmla="*/ 180871 w 552660"/>
                    <a:gd name="connsiteY2" fmla="*/ 187202 h 911800"/>
                    <a:gd name="connsiteX3" fmla="*/ 154074 w 552660"/>
                    <a:gd name="connsiteY3" fmla="*/ 15822 h 911800"/>
                    <a:gd name="connsiteX4" fmla="*/ 439337 w 552660"/>
                    <a:gd name="connsiteY4" fmla="*/ 24754 h 911800"/>
                    <a:gd name="connsiteX5" fmla="*/ 391886 w 552660"/>
                    <a:gd name="connsiteY5" fmla="*/ 167105 h 911800"/>
                    <a:gd name="connsiteX6" fmla="*/ 462225 w 552660"/>
                    <a:gd name="connsiteY6" fmla="*/ 860442 h 911800"/>
                    <a:gd name="connsiteX7" fmla="*/ 552660 w 552660"/>
                    <a:gd name="connsiteY7" fmla="*/ 860442 h 911800"/>
                    <a:gd name="connsiteX8" fmla="*/ 552660 w 552660"/>
                    <a:gd name="connsiteY8" fmla="*/ 860442 h 911800"/>
                    <a:gd name="connsiteX0" fmla="*/ 0 w 552660"/>
                    <a:gd name="connsiteY0" fmla="*/ 871051 h 932458"/>
                    <a:gd name="connsiteX1" fmla="*/ 100484 w 552660"/>
                    <a:gd name="connsiteY1" fmla="*/ 861003 h 932458"/>
                    <a:gd name="connsiteX2" fmla="*/ 180871 w 552660"/>
                    <a:gd name="connsiteY2" fmla="*/ 207860 h 932458"/>
                    <a:gd name="connsiteX3" fmla="*/ 154074 w 552660"/>
                    <a:gd name="connsiteY3" fmla="*/ 36480 h 932458"/>
                    <a:gd name="connsiteX4" fmla="*/ 439337 w 552660"/>
                    <a:gd name="connsiteY4" fmla="*/ 45412 h 932458"/>
                    <a:gd name="connsiteX5" fmla="*/ 391886 w 552660"/>
                    <a:gd name="connsiteY5" fmla="*/ 187763 h 932458"/>
                    <a:gd name="connsiteX6" fmla="*/ 462225 w 552660"/>
                    <a:gd name="connsiteY6" fmla="*/ 881100 h 932458"/>
                    <a:gd name="connsiteX7" fmla="*/ 552660 w 552660"/>
                    <a:gd name="connsiteY7" fmla="*/ 881100 h 932458"/>
                    <a:gd name="connsiteX8" fmla="*/ 552660 w 552660"/>
                    <a:gd name="connsiteY8" fmla="*/ 881100 h 932458"/>
                    <a:gd name="connsiteX0" fmla="*/ 0 w 552660"/>
                    <a:gd name="connsiteY0" fmla="*/ 890550 h 951957"/>
                    <a:gd name="connsiteX1" fmla="*/ 100484 w 552660"/>
                    <a:gd name="connsiteY1" fmla="*/ 880502 h 951957"/>
                    <a:gd name="connsiteX2" fmla="*/ 180871 w 552660"/>
                    <a:gd name="connsiteY2" fmla="*/ 227359 h 951957"/>
                    <a:gd name="connsiteX3" fmla="*/ 154074 w 552660"/>
                    <a:gd name="connsiteY3" fmla="*/ 55979 h 951957"/>
                    <a:gd name="connsiteX4" fmla="*/ 439337 w 552660"/>
                    <a:gd name="connsiteY4" fmla="*/ 64911 h 951957"/>
                    <a:gd name="connsiteX5" fmla="*/ 391886 w 552660"/>
                    <a:gd name="connsiteY5" fmla="*/ 207262 h 951957"/>
                    <a:gd name="connsiteX6" fmla="*/ 462225 w 552660"/>
                    <a:gd name="connsiteY6" fmla="*/ 900599 h 951957"/>
                    <a:gd name="connsiteX7" fmla="*/ 552660 w 552660"/>
                    <a:gd name="connsiteY7" fmla="*/ 900599 h 951957"/>
                    <a:gd name="connsiteX8" fmla="*/ 552660 w 552660"/>
                    <a:gd name="connsiteY8" fmla="*/ 900599 h 951957"/>
                    <a:gd name="connsiteX0" fmla="*/ 0 w 552660"/>
                    <a:gd name="connsiteY0" fmla="*/ 874188 h 935595"/>
                    <a:gd name="connsiteX1" fmla="*/ 100484 w 552660"/>
                    <a:gd name="connsiteY1" fmla="*/ 864140 h 935595"/>
                    <a:gd name="connsiteX2" fmla="*/ 180871 w 552660"/>
                    <a:gd name="connsiteY2" fmla="*/ 210997 h 935595"/>
                    <a:gd name="connsiteX3" fmla="*/ 154074 w 552660"/>
                    <a:gd name="connsiteY3" fmla="*/ 39617 h 935595"/>
                    <a:gd name="connsiteX4" fmla="*/ 424823 w 552660"/>
                    <a:gd name="connsiteY4" fmla="*/ 48549 h 935595"/>
                    <a:gd name="connsiteX5" fmla="*/ 391886 w 552660"/>
                    <a:gd name="connsiteY5" fmla="*/ 190900 h 935595"/>
                    <a:gd name="connsiteX6" fmla="*/ 462225 w 552660"/>
                    <a:gd name="connsiteY6" fmla="*/ 884237 h 935595"/>
                    <a:gd name="connsiteX7" fmla="*/ 552660 w 552660"/>
                    <a:gd name="connsiteY7" fmla="*/ 884237 h 935595"/>
                    <a:gd name="connsiteX8" fmla="*/ 552660 w 552660"/>
                    <a:gd name="connsiteY8" fmla="*/ 884237 h 935595"/>
                    <a:gd name="connsiteX0" fmla="*/ 0 w 552660"/>
                    <a:gd name="connsiteY0" fmla="*/ 881286 h 942693"/>
                    <a:gd name="connsiteX1" fmla="*/ 100484 w 552660"/>
                    <a:gd name="connsiteY1" fmla="*/ 871238 h 942693"/>
                    <a:gd name="connsiteX2" fmla="*/ 180871 w 552660"/>
                    <a:gd name="connsiteY2" fmla="*/ 218095 h 942693"/>
                    <a:gd name="connsiteX3" fmla="*/ 154074 w 552660"/>
                    <a:gd name="connsiteY3" fmla="*/ 46715 h 942693"/>
                    <a:gd name="connsiteX4" fmla="*/ 424823 w 552660"/>
                    <a:gd name="connsiteY4" fmla="*/ 55647 h 942693"/>
                    <a:gd name="connsiteX5" fmla="*/ 391886 w 552660"/>
                    <a:gd name="connsiteY5" fmla="*/ 197998 h 942693"/>
                    <a:gd name="connsiteX6" fmla="*/ 462225 w 552660"/>
                    <a:gd name="connsiteY6" fmla="*/ 891335 h 942693"/>
                    <a:gd name="connsiteX7" fmla="*/ 552660 w 552660"/>
                    <a:gd name="connsiteY7" fmla="*/ 891335 h 942693"/>
                    <a:gd name="connsiteX8" fmla="*/ 552660 w 552660"/>
                    <a:gd name="connsiteY8" fmla="*/ 891335 h 942693"/>
                    <a:gd name="connsiteX0" fmla="*/ 0 w 552660"/>
                    <a:gd name="connsiteY0" fmla="*/ 852330 h 913737"/>
                    <a:gd name="connsiteX1" fmla="*/ 100484 w 552660"/>
                    <a:gd name="connsiteY1" fmla="*/ 842282 h 913737"/>
                    <a:gd name="connsiteX2" fmla="*/ 180871 w 552660"/>
                    <a:gd name="connsiteY2" fmla="*/ 189139 h 913737"/>
                    <a:gd name="connsiteX3" fmla="*/ 143188 w 552660"/>
                    <a:gd name="connsiteY3" fmla="*/ 28645 h 913737"/>
                    <a:gd name="connsiteX4" fmla="*/ 424823 w 552660"/>
                    <a:gd name="connsiteY4" fmla="*/ 26691 h 913737"/>
                    <a:gd name="connsiteX5" fmla="*/ 391886 w 552660"/>
                    <a:gd name="connsiteY5" fmla="*/ 169042 h 913737"/>
                    <a:gd name="connsiteX6" fmla="*/ 462225 w 552660"/>
                    <a:gd name="connsiteY6" fmla="*/ 862379 h 913737"/>
                    <a:gd name="connsiteX7" fmla="*/ 552660 w 552660"/>
                    <a:gd name="connsiteY7" fmla="*/ 862379 h 913737"/>
                    <a:gd name="connsiteX8" fmla="*/ 552660 w 552660"/>
                    <a:gd name="connsiteY8" fmla="*/ 862379 h 913737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07121"/>
                    <a:gd name="connsiteX1" fmla="*/ 100484 w 552660"/>
                    <a:gd name="connsiteY1" fmla="*/ 852643 h 907121"/>
                    <a:gd name="connsiteX2" fmla="*/ 180871 w 552660"/>
                    <a:gd name="connsiteY2" fmla="*/ 199500 h 907121"/>
                    <a:gd name="connsiteX3" fmla="*/ 143188 w 552660"/>
                    <a:gd name="connsiteY3" fmla="*/ 39006 h 907121"/>
                    <a:gd name="connsiteX4" fmla="*/ 424823 w 552660"/>
                    <a:gd name="connsiteY4" fmla="*/ 37052 h 907121"/>
                    <a:gd name="connsiteX5" fmla="*/ 391886 w 552660"/>
                    <a:gd name="connsiteY5" fmla="*/ 179403 h 907121"/>
                    <a:gd name="connsiteX6" fmla="*/ 462225 w 552660"/>
                    <a:gd name="connsiteY6" fmla="*/ 872740 h 907121"/>
                    <a:gd name="connsiteX7" fmla="*/ 552660 w 552660"/>
                    <a:gd name="connsiteY7" fmla="*/ 872740 h 907121"/>
                    <a:gd name="connsiteX8" fmla="*/ 552660 w 552660"/>
                    <a:gd name="connsiteY8" fmla="*/ 872740 h 907121"/>
                    <a:gd name="connsiteX0" fmla="*/ 0 w 552660"/>
                    <a:gd name="connsiteY0" fmla="*/ 862691 h 890231"/>
                    <a:gd name="connsiteX1" fmla="*/ 100484 w 552660"/>
                    <a:gd name="connsiteY1" fmla="*/ 852643 h 890231"/>
                    <a:gd name="connsiteX2" fmla="*/ 180871 w 552660"/>
                    <a:gd name="connsiteY2" fmla="*/ 199500 h 890231"/>
                    <a:gd name="connsiteX3" fmla="*/ 143188 w 552660"/>
                    <a:gd name="connsiteY3" fmla="*/ 39006 h 890231"/>
                    <a:gd name="connsiteX4" fmla="*/ 424823 w 552660"/>
                    <a:gd name="connsiteY4" fmla="*/ 37052 h 890231"/>
                    <a:gd name="connsiteX5" fmla="*/ 391886 w 552660"/>
                    <a:gd name="connsiteY5" fmla="*/ 179403 h 890231"/>
                    <a:gd name="connsiteX6" fmla="*/ 462225 w 552660"/>
                    <a:gd name="connsiteY6" fmla="*/ 872740 h 890231"/>
                    <a:gd name="connsiteX7" fmla="*/ 552660 w 552660"/>
                    <a:gd name="connsiteY7" fmla="*/ 872740 h 890231"/>
                    <a:gd name="connsiteX8" fmla="*/ 552660 w 552660"/>
                    <a:gd name="connsiteY8" fmla="*/ 872740 h 890231"/>
                    <a:gd name="connsiteX0" fmla="*/ 0 w 552660"/>
                    <a:gd name="connsiteY0" fmla="*/ 862691 h 882165"/>
                    <a:gd name="connsiteX1" fmla="*/ 100484 w 552660"/>
                    <a:gd name="connsiteY1" fmla="*/ 852643 h 882165"/>
                    <a:gd name="connsiteX2" fmla="*/ 180871 w 552660"/>
                    <a:gd name="connsiteY2" fmla="*/ 199500 h 882165"/>
                    <a:gd name="connsiteX3" fmla="*/ 143188 w 552660"/>
                    <a:gd name="connsiteY3" fmla="*/ 39006 h 882165"/>
                    <a:gd name="connsiteX4" fmla="*/ 424823 w 552660"/>
                    <a:gd name="connsiteY4" fmla="*/ 37052 h 882165"/>
                    <a:gd name="connsiteX5" fmla="*/ 391886 w 552660"/>
                    <a:gd name="connsiteY5" fmla="*/ 179403 h 882165"/>
                    <a:gd name="connsiteX6" fmla="*/ 458597 w 552660"/>
                    <a:gd name="connsiteY6" fmla="*/ 861854 h 882165"/>
                    <a:gd name="connsiteX7" fmla="*/ 552660 w 552660"/>
                    <a:gd name="connsiteY7" fmla="*/ 872740 h 882165"/>
                    <a:gd name="connsiteX8" fmla="*/ 552660 w 552660"/>
                    <a:gd name="connsiteY8" fmla="*/ 872740 h 882165"/>
                    <a:gd name="connsiteX0" fmla="*/ 0 w 552660"/>
                    <a:gd name="connsiteY0" fmla="*/ 862691 h 873362"/>
                    <a:gd name="connsiteX1" fmla="*/ 100484 w 552660"/>
                    <a:gd name="connsiteY1" fmla="*/ 852643 h 873362"/>
                    <a:gd name="connsiteX2" fmla="*/ 180871 w 552660"/>
                    <a:gd name="connsiteY2" fmla="*/ 199500 h 873362"/>
                    <a:gd name="connsiteX3" fmla="*/ 143188 w 552660"/>
                    <a:gd name="connsiteY3" fmla="*/ 39006 h 873362"/>
                    <a:gd name="connsiteX4" fmla="*/ 424823 w 552660"/>
                    <a:gd name="connsiteY4" fmla="*/ 37052 h 873362"/>
                    <a:gd name="connsiteX5" fmla="*/ 391886 w 552660"/>
                    <a:gd name="connsiteY5" fmla="*/ 179403 h 873362"/>
                    <a:gd name="connsiteX6" fmla="*/ 454969 w 552660"/>
                    <a:gd name="connsiteY6" fmla="*/ 847339 h 873362"/>
                    <a:gd name="connsiteX7" fmla="*/ 552660 w 552660"/>
                    <a:gd name="connsiteY7" fmla="*/ 872740 h 873362"/>
                    <a:gd name="connsiteX8" fmla="*/ 552660 w 552660"/>
                    <a:gd name="connsiteY8" fmla="*/ 872740 h 87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2660" h="873362">
                      <a:moveTo>
                        <a:pt x="0" y="862691"/>
                      </a:moveTo>
                      <a:cubicBezTo>
                        <a:pt x="38797" y="873019"/>
                        <a:pt x="55825" y="876089"/>
                        <a:pt x="100484" y="852643"/>
                      </a:cubicBezTo>
                      <a:cubicBezTo>
                        <a:pt x="130629" y="742111"/>
                        <a:pt x="174358" y="332687"/>
                        <a:pt x="180871" y="199500"/>
                      </a:cubicBezTo>
                      <a:cubicBezTo>
                        <a:pt x="165613" y="127999"/>
                        <a:pt x="124300" y="87853"/>
                        <a:pt x="143188" y="39006"/>
                      </a:cubicBezTo>
                      <a:cubicBezTo>
                        <a:pt x="162076" y="-9841"/>
                        <a:pt x="390630" y="-15376"/>
                        <a:pt x="424823" y="37052"/>
                      </a:cubicBezTo>
                      <a:cubicBezTo>
                        <a:pt x="459016" y="89480"/>
                        <a:pt x="394119" y="101807"/>
                        <a:pt x="391886" y="179403"/>
                      </a:cubicBezTo>
                      <a:cubicBezTo>
                        <a:pt x="396910" y="315056"/>
                        <a:pt x="428173" y="731783"/>
                        <a:pt x="454969" y="847339"/>
                      </a:cubicBezTo>
                      <a:cubicBezTo>
                        <a:pt x="496280" y="886695"/>
                        <a:pt x="536378" y="868507"/>
                        <a:pt x="552660" y="872740"/>
                      </a:cubicBezTo>
                      <a:lnTo>
                        <a:pt x="552660" y="872740"/>
                      </a:lnTo>
                    </a:path>
                  </a:pathLst>
                </a:custGeom>
                <a:noFill/>
                <a:ln w="381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02" name="TextBox 53"/>
            <p:cNvSpPr txBox="1"/>
            <p:nvPr/>
          </p:nvSpPr>
          <p:spPr>
            <a:xfrm>
              <a:off x="3245805" y="2007965"/>
              <a:ext cx="2493034" cy="527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000" b="1" u="sng" dirty="0">
                  <a:solidFill>
                    <a:prstClr val="black"/>
                  </a:solidFill>
                </a:rPr>
                <a:t>Architecture</a:t>
              </a:r>
              <a:endParaRPr lang="en-US" sz="1000" b="1" u="sng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1" name="Groupe 210"/>
          <p:cNvGrpSpPr/>
          <p:nvPr/>
        </p:nvGrpSpPr>
        <p:grpSpPr>
          <a:xfrm>
            <a:off x="4728907" y="1476148"/>
            <a:ext cx="1920240" cy="2413998"/>
            <a:chOff x="2858805" y="844590"/>
            <a:chExt cx="3426391" cy="5168820"/>
          </a:xfrm>
        </p:grpSpPr>
        <p:grpSp>
          <p:nvGrpSpPr>
            <p:cNvPr id="212" name="Group 60"/>
            <p:cNvGrpSpPr/>
            <p:nvPr/>
          </p:nvGrpSpPr>
          <p:grpSpPr>
            <a:xfrm>
              <a:off x="2858805" y="844590"/>
              <a:ext cx="3426391" cy="5168820"/>
              <a:chOff x="4975570" y="1089145"/>
              <a:chExt cx="2855156" cy="4307094"/>
            </a:xfrm>
          </p:grpSpPr>
          <p:sp>
            <p:nvSpPr>
              <p:cNvPr id="214" name="Rounded Rectangle 15"/>
              <p:cNvSpPr/>
              <p:nvPr/>
            </p:nvSpPr>
            <p:spPr bwMode="auto">
              <a:xfrm>
                <a:off x="4975570" y="1504452"/>
                <a:ext cx="2855156" cy="3891787"/>
              </a:xfrm>
              <a:prstGeom prst="roundRect">
                <a:avLst>
                  <a:gd name="adj" fmla="val 3998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  <a:shade val="30000"/>
                      <a:satMod val="115000"/>
                    </a:sysClr>
                  </a:gs>
                  <a:gs pos="50000">
                    <a:sysClr val="window" lastClr="FFFFFF">
                      <a:lumMod val="85000"/>
                      <a:shade val="67500"/>
                      <a:satMod val="115000"/>
                    </a:sysClr>
                  </a:gs>
                  <a:gs pos="100000">
                    <a:sysClr val="window" lastClr="FFFFFF">
                      <a:lumMod val="85000"/>
                      <a:shade val="100000"/>
                      <a:satMod val="115000"/>
                    </a:sys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5225140" y="1788610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 rot="21161710">
                <a:off x="5226819" y="1745487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 rot="438290" flipH="1">
                <a:off x="5107923" y="1757215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5107923" y="1685198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grpSp>
            <p:nvGrpSpPr>
              <p:cNvPr id="219" name="Group 59"/>
              <p:cNvGrpSpPr/>
              <p:nvPr/>
            </p:nvGrpSpPr>
            <p:grpSpPr>
              <a:xfrm>
                <a:off x="5979523" y="1089145"/>
                <a:ext cx="679268" cy="873362"/>
                <a:chOff x="5979523" y="1108195"/>
                <a:chExt cx="679268" cy="873362"/>
              </a:xfrm>
            </p:grpSpPr>
            <p:sp>
              <p:nvSpPr>
                <p:cNvPr id="220" name="Rectangle 219"/>
                <p:cNvSpPr/>
                <p:nvPr/>
              </p:nvSpPr>
              <p:spPr bwMode="auto">
                <a:xfrm>
                  <a:off x="5979523" y="1466122"/>
                  <a:ext cx="679268" cy="493308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shade val="30000"/>
                        <a:satMod val="115000"/>
                        <a:lumMod val="14000"/>
                      </a:sysClr>
                    </a:gs>
                    <a:gs pos="67000">
                      <a:sysClr val="window" lastClr="FFFFFF">
                        <a:lumMod val="50000"/>
                        <a:shade val="67500"/>
                        <a:satMod val="115000"/>
                      </a:sysClr>
                    </a:gs>
                    <a:gs pos="100000">
                      <a:sysClr val="window" lastClr="FFFFFF">
                        <a:shade val="100000"/>
                        <a:satMod val="115000"/>
                        <a:lumMod val="0"/>
                        <a:lumOff val="100000"/>
                      </a:sys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221" name="Freeform 22"/>
                <p:cNvSpPr/>
                <p:nvPr/>
              </p:nvSpPr>
              <p:spPr>
                <a:xfrm>
                  <a:off x="6040107" y="1108195"/>
                  <a:ext cx="552660" cy="873362"/>
                </a:xfrm>
                <a:custGeom>
                  <a:avLst/>
                  <a:gdLst>
                    <a:gd name="connsiteX0" fmla="*/ 0 w 552660"/>
                    <a:gd name="connsiteY0" fmla="*/ 811350 h 872757"/>
                    <a:gd name="connsiteX1" fmla="*/ 100484 w 552660"/>
                    <a:gd name="connsiteY1" fmla="*/ 801302 h 872757"/>
                    <a:gd name="connsiteX2" fmla="*/ 180871 w 552660"/>
                    <a:gd name="connsiteY2" fmla="*/ 148159 h 872757"/>
                    <a:gd name="connsiteX3" fmla="*/ 110532 w 552660"/>
                    <a:gd name="connsiteY3" fmla="*/ 27579 h 872757"/>
                    <a:gd name="connsiteX4" fmla="*/ 432080 w 552660"/>
                    <a:gd name="connsiteY4" fmla="*/ 7482 h 872757"/>
                    <a:gd name="connsiteX5" fmla="*/ 391886 w 552660"/>
                    <a:gd name="connsiteY5" fmla="*/ 128062 h 872757"/>
                    <a:gd name="connsiteX6" fmla="*/ 462225 w 552660"/>
                    <a:gd name="connsiteY6" fmla="*/ 821399 h 872757"/>
                    <a:gd name="connsiteX7" fmla="*/ 552660 w 552660"/>
                    <a:gd name="connsiteY7" fmla="*/ 821399 h 872757"/>
                    <a:gd name="connsiteX8" fmla="*/ 552660 w 552660"/>
                    <a:gd name="connsiteY8" fmla="*/ 821399 h 872757"/>
                    <a:gd name="connsiteX0" fmla="*/ 0 w 552660"/>
                    <a:gd name="connsiteY0" fmla="*/ 825841 h 887248"/>
                    <a:gd name="connsiteX1" fmla="*/ 100484 w 552660"/>
                    <a:gd name="connsiteY1" fmla="*/ 815793 h 887248"/>
                    <a:gd name="connsiteX2" fmla="*/ 180871 w 552660"/>
                    <a:gd name="connsiteY2" fmla="*/ 162650 h 887248"/>
                    <a:gd name="connsiteX3" fmla="*/ 110532 w 552660"/>
                    <a:gd name="connsiteY3" fmla="*/ 42070 h 887248"/>
                    <a:gd name="connsiteX4" fmla="*/ 432080 w 552660"/>
                    <a:gd name="connsiteY4" fmla="*/ 21973 h 887248"/>
                    <a:gd name="connsiteX5" fmla="*/ 391886 w 552660"/>
                    <a:gd name="connsiteY5" fmla="*/ 142553 h 887248"/>
                    <a:gd name="connsiteX6" fmla="*/ 462225 w 552660"/>
                    <a:gd name="connsiteY6" fmla="*/ 835890 h 887248"/>
                    <a:gd name="connsiteX7" fmla="*/ 552660 w 552660"/>
                    <a:gd name="connsiteY7" fmla="*/ 835890 h 887248"/>
                    <a:gd name="connsiteX8" fmla="*/ 552660 w 552660"/>
                    <a:gd name="connsiteY8" fmla="*/ 835890 h 887248"/>
                    <a:gd name="connsiteX0" fmla="*/ 0 w 552660"/>
                    <a:gd name="connsiteY0" fmla="*/ 837879 h 899286"/>
                    <a:gd name="connsiteX1" fmla="*/ 100484 w 552660"/>
                    <a:gd name="connsiteY1" fmla="*/ 827831 h 899286"/>
                    <a:gd name="connsiteX2" fmla="*/ 180871 w 552660"/>
                    <a:gd name="connsiteY2" fmla="*/ 174688 h 899286"/>
                    <a:gd name="connsiteX3" fmla="*/ 110532 w 552660"/>
                    <a:gd name="connsiteY3" fmla="*/ 54108 h 899286"/>
                    <a:gd name="connsiteX4" fmla="*/ 432080 w 552660"/>
                    <a:gd name="connsiteY4" fmla="*/ 34011 h 899286"/>
                    <a:gd name="connsiteX5" fmla="*/ 391886 w 552660"/>
                    <a:gd name="connsiteY5" fmla="*/ 154591 h 899286"/>
                    <a:gd name="connsiteX6" fmla="*/ 462225 w 552660"/>
                    <a:gd name="connsiteY6" fmla="*/ 847928 h 899286"/>
                    <a:gd name="connsiteX7" fmla="*/ 552660 w 552660"/>
                    <a:gd name="connsiteY7" fmla="*/ 847928 h 899286"/>
                    <a:gd name="connsiteX8" fmla="*/ 552660 w 552660"/>
                    <a:gd name="connsiteY8" fmla="*/ 847928 h 899286"/>
                    <a:gd name="connsiteX0" fmla="*/ 0 w 552660"/>
                    <a:gd name="connsiteY0" fmla="*/ 851570 h 912977"/>
                    <a:gd name="connsiteX1" fmla="*/ 100484 w 552660"/>
                    <a:gd name="connsiteY1" fmla="*/ 841522 h 912977"/>
                    <a:gd name="connsiteX2" fmla="*/ 180871 w 552660"/>
                    <a:gd name="connsiteY2" fmla="*/ 188379 h 912977"/>
                    <a:gd name="connsiteX3" fmla="*/ 110532 w 552660"/>
                    <a:gd name="connsiteY3" fmla="*/ 67799 h 912977"/>
                    <a:gd name="connsiteX4" fmla="*/ 432080 w 552660"/>
                    <a:gd name="connsiteY4" fmla="*/ 47702 h 912977"/>
                    <a:gd name="connsiteX5" fmla="*/ 391886 w 552660"/>
                    <a:gd name="connsiteY5" fmla="*/ 168282 h 912977"/>
                    <a:gd name="connsiteX6" fmla="*/ 462225 w 552660"/>
                    <a:gd name="connsiteY6" fmla="*/ 861619 h 912977"/>
                    <a:gd name="connsiteX7" fmla="*/ 552660 w 552660"/>
                    <a:gd name="connsiteY7" fmla="*/ 861619 h 912977"/>
                    <a:gd name="connsiteX8" fmla="*/ 552660 w 552660"/>
                    <a:gd name="connsiteY8" fmla="*/ 861619 h 912977"/>
                    <a:gd name="connsiteX0" fmla="*/ 0 w 552660"/>
                    <a:gd name="connsiteY0" fmla="*/ 842472 h 903879"/>
                    <a:gd name="connsiteX1" fmla="*/ 100484 w 552660"/>
                    <a:gd name="connsiteY1" fmla="*/ 832424 h 903879"/>
                    <a:gd name="connsiteX2" fmla="*/ 180871 w 552660"/>
                    <a:gd name="connsiteY2" fmla="*/ 179281 h 903879"/>
                    <a:gd name="connsiteX3" fmla="*/ 139560 w 552660"/>
                    <a:gd name="connsiteY3" fmla="*/ 33301 h 903879"/>
                    <a:gd name="connsiteX4" fmla="*/ 432080 w 552660"/>
                    <a:gd name="connsiteY4" fmla="*/ 38604 h 903879"/>
                    <a:gd name="connsiteX5" fmla="*/ 391886 w 552660"/>
                    <a:gd name="connsiteY5" fmla="*/ 159184 h 903879"/>
                    <a:gd name="connsiteX6" fmla="*/ 462225 w 552660"/>
                    <a:gd name="connsiteY6" fmla="*/ 852521 h 903879"/>
                    <a:gd name="connsiteX7" fmla="*/ 552660 w 552660"/>
                    <a:gd name="connsiteY7" fmla="*/ 852521 h 903879"/>
                    <a:gd name="connsiteX8" fmla="*/ 552660 w 552660"/>
                    <a:gd name="connsiteY8" fmla="*/ 852521 h 903879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7374 h 928781"/>
                    <a:gd name="connsiteX1" fmla="*/ 100484 w 552660"/>
                    <a:gd name="connsiteY1" fmla="*/ 857326 h 928781"/>
                    <a:gd name="connsiteX2" fmla="*/ 180871 w 552660"/>
                    <a:gd name="connsiteY2" fmla="*/ 204183 h 928781"/>
                    <a:gd name="connsiteX3" fmla="*/ 139560 w 552660"/>
                    <a:gd name="connsiteY3" fmla="*/ 58203 h 928781"/>
                    <a:gd name="connsiteX4" fmla="*/ 439337 w 552660"/>
                    <a:gd name="connsiteY4" fmla="*/ 41735 h 928781"/>
                    <a:gd name="connsiteX5" fmla="*/ 391886 w 552660"/>
                    <a:gd name="connsiteY5" fmla="*/ 184086 h 928781"/>
                    <a:gd name="connsiteX6" fmla="*/ 462225 w 552660"/>
                    <a:gd name="connsiteY6" fmla="*/ 877423 h 928781"/>
                    <a:gd name="connsiteX7" fmla="*/ 552660 w 552660"/>
                    <a:gd name="connsiteY7" fmla="*/ 877423 h 928781"/>
                    <a:gd name="connsiteX8" fmla="*/ 552660 w 552660"/>
                    <a:gd name="connsiteY8" fmla="*/ 877423 h 928781"/>
                    <a:gd name="connsiteX0" fmla="*/ 0 w 552660"/>
                    <a:gd name="connsiteY0" fmla="*/ 850393 h 911800"/>
                    <a:gd name="connsiteX1" fmla="*/ 100484 w 552660"/>
                    <a:gd name="connsiteY1" fmla="*/ 840345 h 911800"/>
                    <a:gd name="connsiteX2" fmla="*/ 180871 w 552660"/>
                    <a:gd name="connsiteY2" fmla="*/ 187202 h 911800"/>
                    <a:gd name="connsiteX3" fmla="*/ 154074 w 552660"/>
                    <a:gd name="connsiteY3" fmla="*/ 15822 h 911800"/>
                    <a:gd name="connsiteX4" fmla="*/ 439337 w 552660"/>
                    <a:gd name="connsiteY4" fmla="*/ 24754 h 911800"/>
                    <a:gd name="connsiteX5" fmla="*/ 391886 w 552660"/>
                    <a:gd name="connsiteY5" fmla="*/ 167105 h 911800"/>
                    <a:gd name="connsiteX6" fmla="*/ 462225 w 552660"/>
                    <a:gd name="connsiteY6" fmla="*/ 860442 h 911800"/>
                    <a:gd name="connsiteX7" fmla="*/ 552660 w 552660"/>
                    <a:gd name="connsiteY7" fmla="*/ 860442 h 911800"/>
                    <a:gd name="connsiteX8" fmla="*/ 552660 w 552660"/>
                    <a:gd name="connsiteY8" fmla="*/ 860442 h 911800"/>
                    <a:gd name="connsiteX0" fmla="*/ 0 w 552660"/>
                    <a:gd name="connsiteY0" fmla="*/ 871051 h 932458"/>
                    <a:gd name="connsiteX1" fmla="*/ 100484 w 552660"/>
                    <a:gd name="connsiteY1" fmla="*/ 861003 h 932458"/>
                    <a:gd name="connsiteX2" fmla="*/ 180871 w 552660"/>
                    <a:gd name="connsiteY2" fmla="*/ 207860 h 932458"/>
                    <a:gd name="connsiteX3" fmla="*/ 154074 w 552660"/>
                    <a:gd name="connsiteY3" fmla="*/ 36480 h 932458"/>
                    <a:gd name="connsiteX4" fmla="*/ 439337 w 552660"/>
                    <a:gd name="connsiteY4" fmla="*/ 45412 h 932458"/>
                    <a:gd name="connsiteX5" fmla="*/ 391886 w 552660"/>
                    <a:gd name="connsiteY5" fmla="*/ 187763 h 932458"/>
                    <a:gd name="connsiteX6" fmla="*/ 462225 w 552660"/>
                    <a:gd name="connsiteY6" fmla="*/ 881100 h 932458"/>
                    <a:gd name="connsiteX7" fmla="*/ 552660 w 552660"/>
                    <a:gd name="connsiteY7" fmla="*/ 881100 h 932458"/>
                    <a:gd name="connsiteX8" fmla="*/ 552660 w 552660"/>
                    <a:gd name="connsiteY8" fmla="*/ 881100 h 932458"/>
                    <a:gd name="connsiteX0" fmla="*/ 0 w 552660"/>
                    <a:gd name="connsiteY0" fmla="*/ 890550 h 951957"/>
                    <a:gd name="connsiteX1" fmla="*/ 100484 w 552660"/>
                    <a:gd name="connsiteY1" fmla="*/ 880502 h 951957"/>
                    <a:gd name="connsiteX2" fmla="*/ 180871 w 552660"/>
                    <a:gd name="connsiteY2" fmla="*/ 227359 h 951957"/>
                    <a:gd name="connsiteX3" fmla="*/ 154074 w 552660"/>
                    <a:gd name="connsiteY3" fmla="*/ 55979 h 951957"/>
                    <a:gd name="connsiteX4" fmla="*/ 439337 w 552660"/>
                    <a:gd name="connsiteY4" fmla="*/ 64911 h 951957"/>
                    <a:gd name="connsiteX5" fmla="*/ 391886 w 552660"/>
                    <a:gd name="connsiteY5" fmla="*/ 207262 h 951957"/>
                    <a:gd name="connsiteX6" fmla="*/ 462225 w 552660"/>
                    <a:gd name="connsiteY6" fmla="*/ 900599 h 951957"/>
                    <a:gd name="connsiteX7" fmla="*/ 552660 w 552660"/>
                    <a:gd name="connsiteY7" fmla="*/ 900599 h 951957"/>
                    <a:gd name="connsiteX8" fmla="*/ 552660 w 552660"/>
                    <a:gd name="connsiteY8" fmla="*/ 900599 h 951957"/>
                    <a:gd name="connsiteX0" fmla="*/ 0 w 552660"/>
                    <a:gd name="connsiteY0" fmla="*/ 874188 h 935595"/>
                    <a:gd name="connsiteX1" fmla="*/ 100484 w 552660"/>
                    <a:gd name="connsiteY1" fmla="*/ 864140 h 935595"/>
                    <a:gd name="connsiteX2" fmla="*/ 180871 w 552660"/>
                    <a:gd name="connsiteY2" fmla="*/ 210997 h 935595"/>
                    <a:gd name="connsiteX3" fmla="*/ 154074 w 552660"/>
                    <a:gd name="connsiteY3" fmla="*/ 39617 h 935595"/>
                    <a:gd name="connsiteX4" fmla="*/ 424823 w 552660"/>
                    <a:gd name="connsiteY4" fmla="*/ 48549 h 935595"/>
                    <a:gd name="connsiteX5" fmla="*/ 391886 w 552660"/>
                    <a:gd name="connsiteY5" fmla="*/ 190900 h 935595"/>
                    <a:gd name="connsiteX6" fmla="*/ 462225 w 552660"/>
                    <a:gd name="connsiteY6" fmla="*/ 884237 h 935595"/>
                    <a:gd name="connsiteX7" fmla="*/ 552660 w 552660"/>
                    <a:gd name="connsiteY7" fmla="*/ 884237 h 935595"/>
                    <a:gd name="connsiteX8" fmla="*/ 552660 w 552660"/>
                    <a:gd name="connsiteY8" fmla="*/ 884237 h 935595"/>
                    <a:gd name="connsiteX0" fmla="*/ 0 w 552660"/>
                    <a:gd name="connsiteY0" fmla="*/ 881286 h 942693"/>
                    <a:gd name="connsiteX1" fmla="*/ 100484 w 552660"/>
                    <a:gd name="connsiteY1" fmla="*/ 871238 h 942693"/>
                    <a:gd name="connsiteX2" fmla="*/ 180871 w 552660"/>
                    <a:gd name="connsiteY2" fmla="*/ 218095 h 942693"/>
                    <a:gd name="connsiteX3" fmla="*/ 154074 w 552660"/>
                    <a:gd name="connsiteY3" fmla="*/ 46715 h 942693"/>
                    <a:gd name="connsiteX4" fmla="*/ 424823 w 552660"/>
                    <a:gd name="connsiteY4" fmla="*/ 55647 h 942693"/>
                    <a:gd name="connsiteX5" fmla="*/ 391886 w 552660"/>
                    <a:gd name="connsiteY5" fmla="*/ 197998 h 942693"/>
                    <a:gd name="connsiteX6" fmla="*/ 462225 w 552660"/>
                    <a:gd name="connsiteY6" fmla="*/ 891335 h 942693"/>
                    <a:gd name="connsiteX7" fmla="*/ 552660 w 552660"/>
                    <a:gd name="connsiteY7" fmla="*/ 891335 h 942693"/>
                    <a:gd name="connsiteX8" fmla="*/ 552660 w 552660"/>
                    <a:gd name="connsiteY8" fmla="*/ 891335 h 942693"/>
                    <a:gd name="connsiteX0" fmla="*/ 0 w 552660"/>
                    <a:gd name="connsiteY0" fmla="*/ 852330 h 913737"/>
                    <a:gd name="connsiteX1" fmla="*/ 100484 w 552660"/>
                    <a:gd name="connsiteY1" fmla="*/ 842282 h 913737"/>
                    <a:gd name="connsiteX2" fmla="*/ 180871 w 552660"/>
                    <a:gd name="connsiteY2" fmla="*/ 189139 h 913737"/>
                    <a:gd name="connsiteX3" fmla="*/ 143188 w 552660"/>
                    <a:gd name="connsiteY3" fmla="*/ 28645 h 913737"/>
                    <a:gd name="connsiteX4" fmla="*/ 424823 w 552660"/>
                    <a:gd name="connsiteY4" fmla="*/ 26691 h 913737"/>
                    <a:gd name="connsiteX5" fmla="*/ 391886 w 552660"/>
                    <a:gd name="connsiteY5" fmla="*/ 169042 h 913737"/>
                    <a:gd name="connsiteX6" fmla="*/ 462225 w 552660"/>
                    <a:gd name="connsiteY6" fmla="*/ 862379 h 913737"/>
                    <a:gd name="connsiteX7" fmla="*/ 552660 w 552660"/>
                    <a:gd name="connsiteY7" fmla="*/ 862379 h 913737"/>
                    <a:gd name="connsiteX8" fmla="*/ 552660 w 552660"/>
                    <a:gd name="connsiteY8" fmla="*/ 862379 h 913737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07121"/>
                    <a:gd name="connsiteX1" fmla="*/ 100484 w 552660"/>
                    <a:gd name="connsiteY1" fmla="*/ 852643 h 907121"/>
                    <a:gd name="connsiteX2" fmla="*/ 180871 w 552660"/>
                    <a:gd name="connsiteY2" fmla="*/ 199500 h 907121"/>
                    <a:gd name="connsiteX3" fmla="*/ 143188 w 552660"/>
                    <a:gd name="connsiteY3" fmla="*/ 39006 h 907121"/>
                    <a:gd name="connsiteX4" fmla="*/ 424823 w 552660"/>
                    <a:gd name="connsiteY4" fmla="*/ 37052 h 907121"/>
                    <a:gd name="connsiteX5" fmla="*/ 391886 w 552660"/>
                    <a:gd name="connsiteY5" fmla="*/ 179403 h 907121"/>
                    <a:gd name="connsiteX6" fmla="*/ 462225 w 552660"/>
                    <a:gd name="connsiteY6" fmla="*/ 872740 h 907121"/>
                    <a:gd name="connsiteX7" fmla="*/ 552660 w 552660"/>
                    <a:gd name="connsiteY7" fmla="*/ 872740 h 907121"/>
                    <a:gd name="connsiteX8" fmla="*/ 552660 w 552660"/>
                    <a:gd name="connsiteY8" fmla="*/ 872740 h 907121"/>
                    <a:gd name="connsiteX0" fmla="*/ 0 w 552660"/>
                    <a:gd name="connsiteY0" fmla="*/ 862691 h 890231"/>
                    <a:gd name="connsiteX1" fmla="*/ 100484 w 552660"/>
                    <a:gd name="connsiteY1" fmla="*/ 852643 h 890231"/>
                    <a:gd name="connsiteX2" fmla="*/ 180871 w 552660"/>
                    <a:gd name="connsiteY2" fmla="*/ 199500 h 890231"/>
                    <a:gd name="connsiteX3" fmla="*/ 143188 w 552660"/>
                    <a:gd name="connsiteY3" fmla="*/ 39006 h 890231"/>
                    <a:gd name="connsiteX4" fmla="*/ 424823 w 552660"/>
                    <a:gd name="connsiteY4" fmla="*/ 37052 h 890231"/>
                    <a:gd name="connsiteX5" fmla="*/ 391886 w 552660"/>
                    <a:gd name="connsiteY5" fmla="*/ 179403 h 890231"/>
                    <a:gd name="connsiteX6" fmla="*/ 462225 w 552660"/>
                    <a:gd name="connsiteY6" fmla="*/ 872740 h 890231"/>
                    <a:gd name="connsiteX7" fmla="*/ 552660 w 552660"/>
                    <a:gd name="connsiteY7" fmla="*/ 872740 h 890231"/>
                    <a:gd name="connsiteX8" fmla="*/ 552660 w 552660"/>
                    <a:gd name="connsiteY8" fmla="*/ 872740 h 890231"/>
                    <a:gd name="connsiteX0" fmla="*/ 0 w 552660"/>
                    <a:gd name="connsiteY0" fmla="*/ 862691 h 882165"/>
                    <a:gd name="connsiteX1" fmla="*/ 100484 w 552660"/>
                    <a:gd name="connsiteY1" fmla="*/ 852643 h 882165"/>
                    <a:gd name="connsiteX2" fmla="*/ 180871 w 552660"/>
                    <a:gd name="connsiteY2" fmla="*/ 199500 h 882165"/>
                    <a:gd name="connsiteX3" fmla="*/ 143188 w 552660"/>
                    <a:gd name="connsiteY3" fmla="*/ 39006 h 882165"/>
                    <a:gd name="connsiteX4" fmla="*/ 424823 w 552660"/>
                    <a:gd name="connsiteY4" fmla="*/ 37052 h 882165"/>
                    <a:gd name="connsiteX5" fmla="*/ 391886 w 552660"/>
                    <a:gd name="connsiteY5" fmla="*/ 179403 h 882165"/>
                    <a:gd name="connsiteX6" fmla="*/ 458597 w 552660"/>
                    <a:gd name="connsiteY6" fmla="*/ 861854 h 882165"/>
                    <a:gd name="connsiteX7" fmla="*/ 552660 w 552660"/>
                    <a:gd name="connsiteY7" fmla="*/ 872740 h 882165"/>
                    <a:gd name="connsiteX8" fmla="*/ 552660 w 552660"/>
                    <a:gd name="connsiteY8" fmla="*/ 872740 h 882165"/>
                    <a:gd name="connsiteX0" fmla="*/ 0 w 552660"/>
                    <a:gd name="connsiteY0" fmla="*/ 862691 h 873362"/>
                    <a:gd name="connsiteX1" fmla="*/ 100484 w 552660"/>
                    <a:gd name="connsiteY1" fmla="*/ 852643 h 873362"/>
                    <a:gd name="connsiteX2" fmla="*/ 180871 w 552660"/>
                    <a:gd name="connsiteY2" fmla="*/ 199500 h 873362"/>
                    <a:gd name="connsiteX3" fmla="*/ 143188 w 552660"/>
                    <a:gd name="connsiteY3" fmla="*/ 39006 h 873362"/>
                    <a:gd name="connsiteX4" fmla="*/ 424823 w 552660"/>
                    <a:gd name="connsiteY4" fmla="*/ 37052 h 873362"/>
                    <a:gd name="connsiteX5" fmla="*/ 391886 w 552660"/>
                    <a:gd name="connsiteY5" fmla="*/ 179403 h 873362"/>
                    <a:gd name="connsiteX6" fmla="*/ 454969 w 552660"/>
                    <a:gd name="connsiteY6" fmla="*/ 847339 h 873362"/>
                    <a:gd name="connsiteX7" fmla="*/ 552660 w 552660"/>
                    <a:gd name="connsiteY7" fmla="*/ 872740 h 873362"/>
                    <a:gd name="connsiteX8" fmla="*/ 552660 w 552660"/>
                    <a:gd name="connsiteY8" fmla="*/ 872740 h 87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2660" h="873362">
                      <a:moveTo>
                        <a:pt x="0" y="862691"/>
                      </a:moveTo>
                      <a:cubicBezTo>
                        <a:pt x="38797" y="873019"/>
                        <a:pt x="55825" y="876089"/>
                        <a:pt x="100484" y="852643"/>
                      </a:cubicBezTo>
                      <a:cubicBezTo>
                        <a:pt x="130629" y="742111"/>
                        <a:pt x="174358" y="332687"/>
                        <a:pt x="180871" y="199500"/>
                      </a:cubicBezTo>
                      <a:cubicBezTo>
                        <a:pt x="165613" y="127999"/>
                        <a:pt x="124300" y="87853"/>
                        <a:pt x="143188" y="39006"/>
                      </a:cubicBezTo>
                      <a:cubicBezTo>
                        <a:pt x="162076" y="-9841"/>
                        <a:pt x="390630" y="-15376"/>
                        <a:pt x="424823" y="37052"/>
                      </a:cubicBezTo>
                      <a:cubicBezTo>
                        <a:pt x="459016" y="89480"/>
                        <a:pt x="394119" y="101807"/>
                        <a:pt x="391886" y="179403"/>
                      </a:cubicBezTo>
                      <a:cubicBezTo>
                        <a:pt x="396910" y="315056"/>
                        <a:pt x="428173" y="731783"/>
                        <a:pt x="454969" y="847339"/>
                      </a:cubicBezTo>
                      <a:cubicBezTo>
                        <a:pt x="496280" y="886695"/>
                        <a:pt x="536378" y="868507"/>
                        <a:pt x="552660" y="872740"/>
                      </a:cubicBezTo>
                      <a:lnTo>
                        <a:pt x="552660" y="872740"/>
                      </a:lnTo>
                    </a:path>
                  </a:pathLst>
                </a:custGeom>
                <a:noFill/>
                <a:ln w="381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3" name="TextBox 53"/>
            <p:cNvSpPr txBox="1"/>
            <p:nvPr/>
          </p:nvSpPr>
          <p:spPr>
            <a:xfrm>
              <a:off x="3245805" y="2007965"/>
              <a:ext cx="2493034" cy="1515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000" b="1" u="sng" dirty="0">
                  <a:solidFill>
                    <a:prstClr val="black"/>
                  </a:solidFill>
                </a:rPr>
                <a:t>Fabrication des</a:t>
              </a:r>
              <a:br>
                <a:rPr lang="fr-FR" sz="1000" b="1" u="sng" dirty="0">
                  <a:solidFill>
                    <a:prstClr val="black"/>
                  </a:solidFill>
                </a:rPr>
              </a:br>
              <a:r>
                <a:rPr lang="fr-FR" sz="1000" b="1" u="sng" dirty="0">
                  <a:solidFill>
                    <a:prstClr val="black"/>
                  </a:solidFill>
                </a:rPr>
                <a:t>produits et services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b="1" u="sng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222" name="Groupe 221"/>
          <p:cNvGrpSpPr/>
          <p:nvPr/>
        </p:nvGrpSpPr>
        <p:grpSpPr>
          <a:xfrm>
            <a:off x="6941122" y="1476148"/>
            <a:ext cx="1920240" cy="2413998"/>
            <a:chOff x="2858805" y="844590"/>
            <a:chExt cx="3426391" cy="5168820"/>
          </a:xfrm>
        </p:grpSpPr>
        <p:grpSp>
          <p:nvGrpSpPr>
            <p:cNvPr id="223" name="Group 60"/>
            <p:cNvGrpSpPr/>
            <p:nvPr/>
          </p:nvGrpSpPr>
          <p:grpSpPr>
            <a:xfrm>
              <a:off x="2858805" y="844590"/>
              <a:ext cx="3426391" cy="5168820"/>
              <a:chOff x="4975570" y="1089145"/>
              <a:chExt cx="2855156" cy="4307094"/>
            </a:xfrm>
          </p:grpSpPr>
          <p:sp>
            <p:nvSpPr>
              <p:cNvPr id="225" name="Rounded Rectangle 15"/>
              <p:cNvSpPr/>
              <p:nvPr/>
            </p:nvSpPr>
            <p:spPr bwMode="auto">
              <a:xfrm>
                <a:off x="4975570" y="1504452"/>
                <a:ext cx="2855156" cy="3891787"/>
              </a:xfrm>
              <a:prstGeom prst="roundRect">
                <a:avLst>
                  <a:gd name="adj" fmla="val 3998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  <a:shade val="30000"/>
                      <a:satMod val="115000"/>
                    </a:sysClr>
                  </a:gs>
                  <a:gs pos="50000">
                    <a:sysClr val="window" lastClr="FFFFFF">
                      <a:lumMod val="85000"/>
                      <a:shade val="67500"/>
                      <a:satMod val="115000"/>
                    </a:sysClr>
                  </a:gs>
                  <a:gs pos="100000">
                    <a:sysClr val="window" lastClr="FFFFFF">
                      <a:lumMod val="85000"/>
                      <a:shade val="100000"/>
                      <a:satMod val="115000"/>
                    </a:sys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5225140" y="1788610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 rot="21161710">
                <a:off x="5226819" y="1745487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 rot="438290" flipH="1">
                <a:off x="5107923" y="1757215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5107923" y="1685198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grpSp>
            <p:nvGrpSpPr>
              <p:cNvPr id="230" name="Group 59"/>
              <p:cNvGrpSpPr/>
              <p:nvPr/>
            </p:nvGrpSpPr>
            <p:grpSpPr>
              <a:xfrm>
                <a:off x="5979523" y="1089145"/>
                <a:ext cx="679268" cy="873362"/>
                <a:chOff x="5979523" y="1108195"/>
                <a:chExt cx="679268" cy="873362"/>
              </a:xfrm>
            </p:grpSpPr>
            <p:sp>
              <p:nvSpPr>
                <p:cNvPr id="231" name="Rectangle 230"/>
                <p:cNvSpPr/>
                <p:nvPr/>
              </p:nvSpPr>
              <p:spPr bwMode="auto">
                <a:xfrm>
                  <a:off x="5979523" y="1466122"/>
                  <a:ext cx="679268" cy="493308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shade val="30000"/>
                        <a:satMod val="115000"/>
                        <a:lumMod val="14000"/>
                      </a:sysClr>
                    </a:gs>
                    <a:gs pos="67000">
                      <a:sysClr val="window" lastClr="FFFFFF">
                        <a:lumMod val="50000"/>
                        <a:shade val="67500"/>
                        <a:satMod val="115000"/>
                      </a:sysClr>
                    </a:gs>
                    <a:gs pos="100000">
                      <a:sysClr val="window" lastClr="FFFFFF">
                        <a:shade val="100000"/>
                        <a:satMod val="115000"/>
                        <a:lumMod val="0"/>
                        <a:lumOff val="100000"/>
                      </a:sys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232" name="Freeform 22"/>
                <p:cNvSpPr/>
                <p:nvPr/>
              </p:nvSpPr>
              <p:spPr>
                <a:xfrm>
                  <a:off x="6040107" y="1108195"/>
                  <a:ext cx="552660" cy="873362"/>
                </a:xfrm>
                <a:custGeom>
                  <a:avLst/>
                  <a:gdLst>
                    <a:gd name="connsiteX0" fmla="*/ 0 w 552660"/>
                    <a:gd name="connsiteY0" fmla="*/ 811350 h 872757"/>
                    <a:gd name="connsiteX1" fmla="*/ 100484 w 552660"/>
                    <a:gd name="connsiteY1" fmla="*/ 801302 h 872757"/>
                    <a:gd name="connsiteX2" fmla="*/ 180871 w 552660"/>
                    <a:gd name="connsiteY2" fmla="*/ 148159 h 872757"/>
                    <a:gd name="connsiteX3" fmla="*/ 110532 w 552660"/>
                    <a:gd name="connsiteY3" fmla="*/ 27579 h 872757"/>
                    <a:gd name="connsiteX4" fmla="*/ 432080 w 552660"/>
                    <a:gd name="connsiteY4" fmla="*/ 7482 h 872757"/>
                    <a:gd name="connsiteX5" fmla="*/ 391886 w 552660"/>
                    <a:gd name="connsiteY5" fmla="*/ 128062 h 872757"/>
                    <a:gd name="connsiteX6" fmla="*/ 462225 w 552660"/>
                    <a:gd name="connsiteY6" fmla="*/ 821399 h 872757"/>
                    <a:gd name="connsiteX7" fmla="*/ 552660 w 552660"/>
                    <a:gd name="connsiteY7" fmla="*/ 821399 h 872757"/>
                    <a:gd name="connsiteX8" fmla="*/ 552660 w 552660"/>
                    <a:gd name="connsiteY8" fmla="*/ 821399 h 872757"/>
                    <a:gd name="connsiteX0" fmla="*/ 0 w 552660"/>
                    <a:gd name="connsiteY0" fmla="*/ 825841 h 887248"/>
                    <a:gd name="connsiteX1" fmla="*/ 100484 w 552660"/>
                    <a:gd name="connsiteY1" fmla="*/ 815793 h 887248"/>
                    <a:gd name="connsiteX2" fmla="*/ 180871 w 552660"/>
                    <a:gd name="connsiteY2" fmla="*/ 162650 h 887248"/>
                    <a:gd name="connsiteX3" fmla="*/ 110532 w 552660"/>
                    <a:gd name="connsiteY3" fmla="*/ 42070 h 887248"/>
                    <a:gd name="connsiteX4" fmla="*/ 432080 w 552660"/>
                    <a:gd name="connsiteY4" fmla="*/ 21973 h 887248"/>
                    <a:gd name="connsiteX5" fmla="*/ 391886 w 552660"/>
                    <a:gd name="connsiteY5" fmla="*/ 142553 h 887248"/>
                    <a:gd name="connsiteX6" fmla="*/ 462225 w 552660"/>
                    <a:gd name="connsiteY6" fmla="*/ 835890 h 887248"/>
                    <a:gd name="connsiteX7" fmla="*/ 552660 w 552660"/>
                    <a:gd name="connsiteY7" fmla="*/ 835890 h 887248"/>
                    <a:gd name="connsiteX8" fmla="*/ 552660 w 552660"/>
                    <a:gd name="connsiteY8" fmla="*/ 835890 h 887248"/>
                    <a:gd name="connsiteX0" fmla="*/ 0 w 552660"/>
                    <a:gd name="connsiteY0" fmla="*/ 837879 h 899286"/>
                    <a:gd name="connsiteX1" fmla="*/ 100484 w 552660"/>
                    <a:gd name="connsiteY1" fmla="*/ 827831 h 899286"/>
                    <a:gd name="connsiteX2" fmla="*/ 180871 w 552660"/>
                    <a:gd name="connsiteY2" fmla="*/ 174688 h 899286"/>
                    <a:gd name="connsiteX3" fmla="*/ 110532 w 552660"/>
                    <a:gd name="connsiteY3" fmla="*/ 54108 h 899286"/>
                    <a:gd name="connsiteX4" fmla="*/ 432080 w 552660"/>
                    <a:gd name="connsiteY4" fmla="*/ 34011 h 899286"/>
                    <a:gd name="connsiteX5" fmla="*/ 391886 w 552660"/>
                    <a:gd name="connsiteY5" fmla="*/ 154591 h 899286"/>
                    <a:gd name="connsiteX6" fmla="*/ 462225 w 552660"/>
                    <a:gd name="connsiteY6" fmla="*/ 847928 h 899286"/>
                    <a:gd name="connsiteX7" fmla="*/ 552660 w 552660"/>
                    <a:gd name="connsiteY7" fmla="*/ 847928 h 899286"/>
                    <a:gd name="connsiteX8" fmla="*/ 552660 w 552660"/>
                    <a:gd name="connsiteY8" fmla="*/ 847928 h 899286"/>
                    <a:gd name="connsiteX0" fmla="*/ 0 w 552660"/>
                    <a:gd name="connsiteY0" fmla="*/ 851570 h 912977"/>
                    <a:gd name="connsiteX1" fmla="*/ 100484 w 552660"/>
                    <a:gd name="connsiteY1" fmla="*/ 841522 h 912977"/>
                    <a:gd name="connsiteX2" fmla="*/ 180871 w 552660"/>
                    <a:gd name="connsiteY2" fmla="*/ 188379 h 912977"/>
                    <a:gd name="connsiteX3" fmla="*/ 110532 w 552660"/>
                    <a:gd name="connsiteY3" fmla="*/ 67799 h 912977"/>
                    <a:gd name="connsiteX4" fmla="*/ 432080 w 552660"/>
                    <a:gd name="connsiteY4" fmla="*/ 47702 h 912977"/>
                    <a:gd name="connsiteX5" fmla="*/ 391886 w 552660"/>
                    <a:gd name="connsiteY5" fmla="*/ 168282 h 912977"/>
                    <a:gd name="connsiteX6" fmla="*/ 462225 w 552660"/>
                    <a:gd name="connsiteY6" fmla="*/ 861619 h 912977"/>
                    <a:gd name="connsiteX7" fmla="*/ 552660 w 552660"/>
                    <a:gd name="connsiteY7" fmla="*/ 861619 h 912977"/>
                    <a:gd name="connsiteX8" fmla="*/ 552660 w 552660"/>
                    <a:gd name="connsiteY8" fmla="*/ 861619 h 912977"/>
                    <a:gd name="connsiteX0" fmla="*/ 0 w 552660"/>
                    <a:gd name="connsiteY0" fmla="*/ 842472 h 903879"/>
                    <a:gd name="connsiteX1" fmla="*/ 100484 w 552660"/>
                    <a:gd name="connsiteY1" fmla="*/ 832424 h 903879"/>
                    <a:gd name="connsiteX2" fmla="*/ 180871 w 552660"/>
                    <a:gd name="connsiteY2" fmla="*/ 179281 h 903879"/>
                    <a:gd name="connsiteX3" fmla="*/ 139560 w 552660"/>
                    <a:gd name="connsiteY3" fmla="*/ 33301 h 903879"/>
                    <a:gd name="connsiteX4" fmla="*/ 432080 w 552660"/>
                    <a:gd name="connsiteY4" fmla="*/ 38604 h 903879"/>
                    <a:gd name="connsiteX5" fmla="*/ 391886 w 552660"/>
                    <a:gd name="connsiteY5" fmla="*/ 159184 h 903879"/>
                    <a:gd name="connsiteX6" fmla="*/ 462225 w 552660"/>
                    <a:gd name="connsiteY6" fmla="*/ 852521 h 903879"/>
                    <a:gd name="connsiteX7" fmla="*/ 552660 w 552660"/>
                    <a:gd name="connsiteY7" fmla="*/ 852521 h 903879"/>
                    <a:gd name="connsiteX8" fmla="*/ 552660 w 552660"/>
                    <a:gd name="connsiteY8" fmla="*/ 852521 h 903879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7374 h 928781"/>
                    <a:gd name="connsiteX1" fmla="*/ 100484 w 552660"/>
                    <a:gd name="connsiteY1" fmla="*/ 857326 h 928781"/>
                    <a:gd name="connsiteX2" fmla="*/ 180871 w 552660"/>
                    <a:gd name="connsiteY2" fmla="*/ 204183 h 928781"/>
                    <a:gd name="connsiteX3" fmla="*/ 139560 w 552660"/>
                    <a:gd name="connsiteY3" fmla="*/ 58203 h 928781"/>
                    <a:gd name="connsiteX4" fmla="*/ 439337 w 552660"/>
                    <a:gd name="connsiteY4" fmla="*/ 41735 h 928781"/>
                    <a:gd name="connsiteX5" fmla="*/ 391886 w 552660"/>
                    <a:gd name="connsiteY5" fmla="*/ 184086 h 928781"/>
                    <a:gd name="connsiteX6" fmla="*/ 462225 w 552660"/>
                    <a:gd name="connsiteY6" fmla="*/ 877423 h 928781"/>
                    <a:gd name="connsiteX7" fmla="*/ 552660 w 552660"/>
                    <a:gd name="connsiteY7" fmla="*/ 877423 h 928781"/>
                    <a:gd name="connsiteX8" fmla="*/ 552660 w 552660"/>
                    <a:gd name="connsiteY8" fmla="*/ 877423 h 928781"/>
                    <a:gd name="connsiteX0" fmla="*/ 0 w 552660"/>
                    <a:gd name="connsiteY0" fmla="*/ 850393 h 911800"/>
                    <a:gd name="connsiteX1" fmla="*/ 100484 w 552660"/>
                    <a:gd name="connsiteY1" fmla="*/ 840345 h 911800"/>
                    <a:gd name="connsiteX2" fmla="*/ 180871 w 552660"/>
                    <a:gd name="connsiteY2" fmla="*/ 187202 h 911800"/>
                    <a:gd name="connsiteX3" fmla="*/ 154074 w 552660"/>
                    <a:gd name="connsiteY3" fmla="*/ 15822 h 911800"/>
                    <a:gd name="connsiteX4" fmla="*/ 439337 w 552660"/>
                    <a:gd name="connsiteY4" fmla="*/ 24754 h 911800"/>
                    <a:gd name="connsiteX5" fmla="*/ 391886 w 552660"/>
                    <a:gd name="connsiteY5" fmla="*/ 167105 h 911800"/>
                    <a:gd name="connsiteX6" fmla="*/ 462225 w 552660"/>
                    <a:gd name="connsiteY6" fmla="*/ 860442 h 911800"/>
                    <a:gd name="connsiteX7" fmla="*/ 552660 w 552660"/>
                    <a:gd name="connsiteY7" fmla="*/ 860442 h 911800"/>
                    <a:gd name="connsiteX8" fmla="*/ 552660 w 552660"/>
                    <a:gd name="connsiteY8" fmla="*/ 860442 h 911800"/>
                    <a:gd name="connsiteX0" fmla="*/ 0 w 552660"/>
                    <a:gd name="connsiteY0" fmla="*/ 871051 h 932458"/>
                    <a:gd name="connsiteX1" fmla="*/ 100484 w 552660"/>
                    <a:gd name="connsiteY1" fmla="*/ 861003 h 932458"/>
                    <a:gd name="connsiteX2" fmla="*/ 180871 w 552660"/>
                    <a:gd name="connsiteY2" fmla="*/ 207860 h 932458"/>
                    <a:gd name="connsiteX3" fmla="*/ 154074 w 552660"/>
                    <a:gd name="connsiteY3" fmla="*/ 36480 h 932458"/>
                    <a:gd name="connsiteX4" fmla="*/ 439337 w 552660"/>
                    <a:gd name="connsiteY4" fmla="*/ 45412 h 932458"/>
                    <a:gd name="connsiteX5" fmla="*/ 391886 w 552660"/>
                    <a:gd name="connsiteY5" fmla="*/ 187763 h 932458"/>
                    <a:gd name="connsiteX6" fmla="*/ 462225 w 552660"/>
                    <a:gd name="connsiteY6" fmla="*/ 881100 h 932458"/>
                    <a:gd name="connsiteX7" fmla="*/ 552660 w 552660"/>
                    <a:gd name="connsiteY7" fmla="*/ 881100 h 932458"/>
                    <a:gd name="connsiteX8" fmla="*/ 552660 w 552660"/>
                    <a:gd name="connsiteY8" fmla="*/ 881100 h 932458"/>
                    <a:gd name="connsiteX0" fmla="*/ 0 w 552660"/>
                    <a:gd name="connsiteY0" fmla="*/ 890550 h 951957"/>
                    <a:gd name="connsiteX1" fmla="*/ 100484 w 552660"/>
                    <a:gd name="connsiteY1" fmla="*/ 880502 h 951957"/>
                    <a:gd name="connsiteX2" fmla="*/ 180871 w 552660"/>
                    <a:gd name="connsiteY2" fmla="*/ 227359 h 951957"/>
                    <a:gd name="connsiteX3" fmla="*/ 154074 w 552660"/>
                    <a:gd name="connsiteY3" fmla="*/ 55979 h 951957"/>
                    <a:gd name="connsiteX4" fmla="*/ 439337 w 552660"/>
                    <a:gd name="connsiteY4" fmla="*/ 64911 h 951957"/>
                    <a:gd name="connsiteX5" fmla="*/ 391886 w 552660"/>
                    <a:gd name="connsiteY5" fmla="*/ 207262 h 951957"/>
                    <a:gd name="connsiteX6" fmla="*/ 462225 w 552660"/>
                    <a:gd name="connsiteY6" fmla="*/ 900599 h 951957"/>
                    <a:gd name="connsiteX7" fmla="*/ 552660 w 552660"/>
                    <a:gd name="connsiteY7" fmla="*/ 900599 h 951957"/>
                    <a:gd name="connsiteX8" fmla="*/ 552660 w 552660"/>
                    <a:gd name="connsiteY8" fmla="*/ 900599 h 951957"/>
                    <a:gd name="connsiteX0" fmla="*/ 0 w 552660"/>
                    <a:gd name="connsiteY0" fmla="*/ 874188 h 935595"/>
                    <a:gd name="connsiteX1" fmla="*/ 100484 w 552660"/>
                    <a:gd name="connsiteY1" fmla="*/ 864140 h 935595"/>
                    <a:gd name="connsiteX2" fmla="*/ 180871 w 552660"/>
                    <a:gd name="connsiteY2" fmla="*/ 210997 h 935595"/>
                    <a:gd name="connsiteX3" fmla="*/ 154074 w 552660"/>
                    <a:gd name="connsiteY3" fmla="*/ 39617 h 935595"/>
                    <a:gd name="connsiteX4" fmla="*/ 424823 w 552660"/>
                    <a:gd name="connsiteY4" fmla="*/ 48549 h 935595"/>
                    <a:gd name="connsiteX5" fmla="*/ 391886 w 552660"/>
                    <a:gd name="connsiteY5" fmla="*/ 190900 h 935595"/>
                    <a:gd name="connsiteX6" fmla="*/ 462225 w 552660"/>
                    <a:gd name="connsiteY6" fmla="*/ 884237 h 935595"/>
                    <a:gd name="connsiteX7" fmla="*/ 552660 w 552660"/>
                    <a:gd name="connsiteY7" fmla="*/ 884237 h 935595"/>
                    <a:gd name="connsiteX8" fmla="*/ 552660 w 552660"/>
                    <a:gd name="connsiteY8" fmla="*/ 884237 h 935595"/>
                    <a:gd name="connsiteX0" fmla="*/ 0 w 552660"/>
                    <a:gd name="connsiteY0" fmla="*/ 881286 h 942693"/>
                    <a:gd name="connsiteX1" fmla="*/ 100484 w 552660"/>
                    <a:gd name="connsiteY1" fmla="*/ 871238 h 942693"/>
                    <a:gd name="connsiteX2" fmla="*/ 180871 w 552660"/>
                    <a:gd name="connsiteY2" fmla="*/ 218095 h 942693"/>
                    <a:gd name="connsiteX3" fmla="*/ 154074 w 552660"/>
                    <a:gd name="connsiteY3" fmla="*/ 46715 h 942693"/>
                    <a:gd name="connsiteX4" fmla="*/ 424823 w 552660"/>
                    <a:gd name="connsiteY4" fmla="*/ 55647 h 942693"/>
                    <a:gd name="connsiteX5" fmla="*/ 391886 w 552660"/>
                    <a:gd name="connsiteY5" fmla="*/ 197998 h 942693"/>
                    <a:gd name="connsiteX6" fmla="*/ 462225 w 552660"/>
                    <a:gd name="connsiteY6" fmla="*/ 891335 h 942693"/>
                    <a:gd name="connsiteX7" fmla="*/ 552660 w 552660"/>
                    <a:gd name="connsiteY7" fmla="*/ 891335 h 942693"/>
                    <a:gd name="connsiteX8" fmla="*/ 552660 w 552660"/>
                    <a:gd name="connsiteY8" fmla="*/ 891335 h 942693"/>
                    <a:gd name="connsiteX0" fmla="*/ 0 w 552660"/>
                    <a:gd name="connsiteY0" fmla="*/ 852330 h 913737"/>
                    <a:gd name="connsiteX1" fmla="*/ 100484 w 552660"/>
                    <a:gd name="connsiteY1" fmla="*/ 842282 h 913737"/>
                    <a:gd name="connsiteX2" fmla="*/ 180871 w 552660"/>
                    <a:gd name="connsiteY2" fmla="*/ 189139 h 913737"/>
                    <a:gd name="connsiteX3" fmla="*/ 143188 w 552660"/>
                    <a:gd name="connsiteY3" fmla="*/ 28645 h 913737"/>
                    <a:gd name="connsiteX4" fmla="*/ 424823 w 552660"/>
                    <a:gd name="connsiteY4" fmla="*/ 26691 h 913737"/>
                    <a:gd name="connsiteX5" fmla="*/ 391886 w 552660"/>
                    <a:gd name="connsiteY5" fmla="*/ 169042 h 913737"/>
                    <a:gd name="connsiteX6" fmla="*/ 462225 w 552660"/>
                    <a:gd name="connsiteY6" fmla="*/ 862379 h 913737"/>
                    <a:gd name="connsiteX7" fmla="*/ 552660 w 552660"/>
                    <a:gd name="connsiteY7" fmla="*/ 862379 h 913737"/>
                    <a:gd name="connsiteX8" fmla="*/ 552660 w 552660"/>
                    <a:gd name="connsiteY8" fmla="*/ 862379 h 913737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07121"/>
                    <a:gd name="connsiteX1" fmla="*/ 100484 w 552660"/>
                    <a:gd name="connsiteY1" fmla="*/ 852643 h 907121"/>
                    <a:gd name="connsiteX2" fmla="*/ 180871 w 552660"/>
                    <a:gd name="connsiteY2" fmla="*/ 199500 h 907121"/>
                    <a:gd name="connsiteX3" fmla="*/ 143188 w 552660"/>
                    <a:gd name="connsiteY3" fmla="*/ 39006 h 907121"/>
                    <a:gd name="connsiteX4" fmla="*/ 424823 w 552660"/>
                    <a:gd name="connsiteY4" fmla="*/ 37052 h 907121"/>
                    <a:gd name="connsiteX5" fmla="*/ 391886 w 552660"/>
                    <a:gd name="connsiteY5" fmla="*/ 179403 h 907121"/>
                    <a:gd name="connsiteX6" fmla="*/ 462225 w 552660"/>
                    <a:gd name="connsiteY6" fmla="*/ 872740 h 907121"/>
                    <a:gd name="connsiteX7" fmla="*/ 552660 w 552660"/>
                    <a:gd name="connsiteY7" fmla="*/ 872740 h 907121"/>
                    <a:gd name="connsiteX8" fmla="*/ 552660 w 552660"/>
                    <a:gd name="connsiteY8" fmla="*/ 872740 h 907121"/>
                    <a:gd name="connsiteX0" fmla="*/ 0 w 552660"/>
                    <a:gd name="connsiteY0" fmla="*/ 862691 h 890231"/>
                    <a:gd name="connsiteX1" fmla="*/ 100484 w 552660"/>
                    <a:gd name="connsiteY1" fmla="*/ 852643 h 890231"/>
                    <a:gd name="connsiteX2" fmla="*/ 180871 w 552660"/>
                    <a:gd name="connsiteY2" fmla="*/ 199500 h 890231"/>
                    <a:gd name="connsiteX3" fmla="*/ 143188 w 552660"/>
                    <a:gd name="connsiteY3" fmla="*/ 39006 h 890231"/>
                    <a:gd name="connsiteX4" fmla="*/ 424823 w 552660"/>
                    <a:gd name="connsiteY4" fmla="*/ 37052 h 890231"/>
                    <a:gd name="connsiteX5" fmla="*/ 391886 w 552660"/>
                    <a:gd name="connsiteY5" fmla="*/ 179403 h 890231"/>
                    <a:gd name="connsiteX6" fmla="*/ 462225 w 552660"/>
                    <a:gd name="connsiteY6" fmla="*/ 872740 h 890231"/>
                    <a:gd name="connsiteX7" fmla="*/ 552660 w 552660"/>
                    <a:gd name="connsiteY7" fmla="*/ 872740 h 890231"/>
                    <a:gd name="connsiteX8" fmla="*/ 552660 w 552660"/>
                    <a:gd name="connsiteY8" fmla="*/ 872740 h 890231"/>
                    <a:gd name="connsiteX0" fmla="*/ 0 w 552660"/>
                    <a:gd name="connsiteY0" fmla="*/ 862691 h 882165"/>
                    <a:gd name="connsiteX1" fmla="*/ 100484 w 552660"/>
                    <a:gd name="connsiteY1" fmla="*/ 852643 h 882165"/>
                    <a:gd name="connsiteX2" fmla="*/ 180871 w 552660"/>
                    <a:gd name="connsiteY2" fmla="*/ 199500 h 882165"/>
                    <a:gd name="connsiteX3" fmla="*/ 143188 w 552660"/>
                    <a:gd name="connsiteY3" fmla="*/ 39006 h 882165"/>
                    <a:gd name="connsiteX4" fmla="*/ 424823 w 552660"/>
                    <a:gd name="connsiteY4" fmla="*/ 37052 h 882165"/>
                    <a:gd name="connsiteX5" fmla="*/ 391886 w 552660"/>
                    <a:gd name="connsiteY5" fmla="*/ 179403 h 882165"/>
                    <a:gd name="connsiteX6" fmla="*/ 458597 w 552660"/>
                    <a:gd name="connsiteY6" fmla="*/ 861854 h 882165"/>
                    <a:gd name="connsiteX7" fmla="*/ 552660 w 552660"/>
                    <a:gd name="connsiteY7" fmla="*/ 872740 h 882165"/>
                    <a:gd name="connsiteX8" fmla="*/ 552660 w 552660"/>
                    <a:gd name="connsiteY8" fmla="*/ 872740 h 882165"/>
                    <a:gd name="connsiteX0" fmla="*/ 0 w 552660"/>
                    <a:gd name="connsiteY0" fmla="*/ 862691 h 873362"/>
                    <a:gd name="connsiteX1" fmla="*/ 100484 w 552660"/>
                    <a:gd name="connsiteY1" fmla="*/ 852643 h 873362"/>
                    <a:gd name="connsiteX2" fmla="*/ 180871 w 552660"/>
                    <a:gd name="connsiteY2" fmla="*/ 199500 h 873362"/>
                    <a:gd name="connsiteX3" fmla="*/ 143188 w 552660"/>
                    <a:gd name="connsiteY3" fmla="*/ 39006 h 873362"/>
                    <a:gd name="connsiteX4" fmla="*/ 424823 w 552660"/>
                    <a:gd name="connsiteY4" fmla="*/ 37052 h 873362"/>
                    <a:gd name="connsiteX5" fmla="*/ 391886 w 552660"/>
                    <a:gd name="connsiteY5" fmla="*/ 179403 h 873362"/>
                    <a:gd name="connsiteX6" fmla="*/ 454969 w 552660"/>
                    <a:gd name="connsiteY6" fmla="*/ 847339 h 873362"/>
                    <a:gd name="connsiteX7" fmla="*/ 552660 w 552660"/>
                    <a:gd name="connsiteY7" fmla="*/ 872740 h 873362"/>
                    <a:gd name="connsiteX8" fmla="*/ 552660 w 552660"/>
                    <a:gd name="connsiteY8" fmla="*/ 872740 h 87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2660" h="873362">
                      <a:moveTo>
                        <a:pt x="0" y="862691"/>
                      </a:moveTo>
                      <a:cubicBezTo>
                        <a:pt x="38797" y="873019"/>
                        <a:pt x="55825" y="876089"/>
                        <a:pt x="100484" y="852643"/>
                      </a:cubicBezTo>
                      <a:cubicBezTo>
                        <a:pt x="130629" y="742111"/>
                        <a:pt x="174358" y="332687"/>
                        <a:pt x="180871" y="199500"/>
                      </a:cubicBezTo>
                      <a:cubicBezTo>
                        <a:pt x="165613" y="127999"/>
                        <a:pt x="124300" y="87853"/>
                        <a:pt x="143188" y="39006"/>
                      </a:cubicBezTo>
                      <a:cubicBezTo>
                        <a:pt x="162076" y="-9841"/>
                        <a:pt x="390630" y="-15376"/>
                        <a:pt x="424823" y="37052"/>
                      </a:cubicBezTo>
                      <a:cubicBezTo>
                        <a:pt x="459016" y="89480"/>
                        <a:pt x="394119" y="101807"/>
                        <a:pt x="391886" y="179403"/>
                      </a:cubicBezTo>
                      <a:cubicBezTo>
                        <a:pt x="396910" y="315056"/>
                        <a:pt x="428173" y="731783"/>
                        <a:pt x="454969" y="847339"/>
                      </a:cubicBezTo>
                      <a:cubicBezTo>
                        <a:pt x="496280" y="886695"/>
                        <a:pt x="536378" y="868507"/>
                        <a:pt x="552660" y="872740"/>
                      </a:cubicBezTo>
                      <a:lnTo>
                        <a:pt x="552660" y="872740"/>
                      </a:lnTo>
                    </a:path>
                  </a:pathLst>
                </a:custGeom>
                <a:noFill/>
                <a:ln w="381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24" name="TextBox 53"/>
            <p:cNvSpPr txBox="1"/>
            <p:nvPr/>
          </p:nvSpPr>
          <p:spPr>
            <a:xfrm>
              <a:off x="3245805" y="2007965"/>
              <a:ext cx="2493034" cy="856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000" b="1" u="sng" dirty="0">
                  <a:solidFill>
                    <a:prstClr val="black"/>
                  </a:solidFill>
                </a:rPr>
                <a:t>Ingénierie</a:t>
              </a:r>
              <a:br>
                <a:rPr lang="fr-FR" sz="1000" b="1" u="sng" dirty="0">
                  <a:solidFill>
                    <a:prstClr val="black"/>
                  </a:solidFill>
                </a:rPr>
              </a:br>
              <a:r>
                <a:rPr lang="fr-FR" sz="1000" b="1" u="sng" dirty="0">
                  <a:solidFill>
                    <a:prstClr val="black"/>
                  </a:solidFill>
                </a:rPr>
                <a:t>Technique</a:t>
              </a:r>
            </a:p>
          </p:txBody>
        </p:sp>
      </p:grpSp>
      <p:grpSp>
        <p:nvGrpSpPr>
          <p:cNvPr id="233" name="Groupe 232"/>
          <p:cNvGrpSpPr/>
          <p:nvPr/>
        </p:nvGrpSpPr>
        <p:grpSpPr>
          <a:xfrm>
            <a:off x="304475" y="3890146"/>
            <a:ext cx="1920240" cy="2413998"/>
            <a:chOff x="2858805" y="844590"/>
            <a:chExt cx="3426391" cy="5168820"/>
          </a:xfrm>
        </p:grpSpPr>
        <p:grpSp>
          <p:nvGrpSpPr>
            <p:cNvPr id="234" name="Group 60"/>
            <p:cNvGrpSpPr/>
            <p:nvPr/>
          </p:nvGrpSpPr>
          <p:grpSpPr>
            <a:xfrm>
              <a:off x="2858805" y="844590"/>
              <a:ext cx="3426391" cy="5168820"/>
              <a:chOff x="4975570" y="1089145"/>
              <a:chExt cx="2855156" cy="4307094"/>
            </a:xfrm>
          </p:grpSpPr>
          <p:sp>
            <p:nvSpPr>
              <p:cNvPr id="236" name="Rounded Rectangle 15"/>
              <p:cNvSpPr/>
              <p:nvPr/>
            </p:nvSpPr>
            <p:spPr bwMode="auto">
              <a:xfrm>
                <a:off x="4975570" y="1504452"/>
                <a:ext cx="2855156" cy="3891787"/>
              </a:xfrm>
              <a:prstGeom prst="roundRect">
                <a:avLst>
                  <a:gd name="adj" fmla="val 3998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  <a:shade val="30000"/>
                      <a:satMod val="115000"/>
                    </a:sysClr>
                  </a:gs>
                  <a:gs pos="50000">
                    <a:sysClr val="window" lastClr="FFFFFF">
                      <a:lumMod val="85000"/>
                      <a:shade val="67500"/>
                      <a:satMod val="115000"/>
                    </a:sysClr>
                  </a:gs>
                  <a:gs pos="100000">
                    <a:sysClr val="window" lastClr="FFFFFF">
                      <a:lumMod val="85000"/>
                      <a:shade val="100000"/>
                      <a:satMod val="115000"/>
                    </a:sys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 bwMode="auto">
              <a:xfrm>
                <a:off x="5225140" y="1788610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 bwMode="auto">
              <a:xfrm rot="21161710">
                <a:off x="5226819" y="1745487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 bwMode="auto">
              <a:xfrm rot="438290" flipH="1">
                <a:off x="5107923" y="1757215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 bwMode="auto">
              <a:xfrm>
                <a:off x="5107923" y="1685198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grpSp>
            <p:nvGrpSpPr>
              <p:cNvPr id="241" name="Group 59"/>
              <p:cNvGrpSpPr/>
              <p:nvPr/>
            </p:nvGrpSpPr>
            <p:grpSpPr>
              <a:xfrm>
                <a:off x="5979523" y="1089145"/>
                <a:ext cx="679268" cy="873362"/>
                <a:chOff x="5979523" y="1108195"/>
                <a:chExt cx="679268" cy="873362"/>
              </a:xfrm>
            </p:grpSpPr>
            <p:sp>
              <p:nvSpPr>
                <p:cNvPr id="242" name="Rectangle 241"/>
                <p:cNvSpPr/>
                <p:nvPr/>
              </p:nvSpPr>
              <p:spPr bwMode="auto">
                <a:xfrm>
                  <a:off x="5979523" y="1466122"/>
                  <a:ext cx="679268" cy="493308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shade val="30000"/>
                        <a:satMod val="115000"/>
                        <a:lumMod val="14000"/>
                      </a:sysClr>
                    </a:gs>
                    <a:gs pos="67000">
                      <a:sysClr val="window" lastClr="FFFFFF">
                        <a:lumMod val="50000"/>
                        <a:shade val="67500"/>
                        <a:satMod val="115000"/>
                      </a:sysClr>
                    </a:gs>
                    <a:gs pos="100000">
                      <a:sysClr val="window" lastClr="FFFFFF">
                        <a:shade val="100000"/>
                        <a:satMod val="115000"/>
                        <a:lumMod val="0"/>
                        <a:lumOff val="100000"/>
                      </a:sys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243" name="Freeform 22"/>
                <p:cNvSpPr/>
                <p:nvPr/>
              </p:nvSpPr>
              <p:spPr>
                <a:xfrm>
                  <a:off x="6040107" y="1108195"/>
                  <a:ext cx="552660" cy="873362"/>
                </a:xfrm>
                <a:custGeom>
                  <a:avLst/>
                  <a:gdLst>
                    <a:gd name="connsiteX0" fmla="*/ 0 w 552660"/>
                    <a:gd name="connsiteY0" fmla="*/ 811350 h 872757"/>
                    <a:gd name="connsiteX1" fmla="*/ 100484 w 552660"/>
                    <a:gd name="connsiteY1" fmla="*/ 801302 h 872757"/>
                    <a:gd name="connsiteX2" fmla="*/ 180871 w 552660"/>
                    <a:gd name="connsiteY2" fmla="*/ 148159 h 872757"/>
                    <a:gd name="connsiteX3" fmla="*/ 110532 w 552660"/>
                    <a:gd name="connsiteY3" fmla="*/ 27579 h 872757"/>
                    <a:gd name="connsiteX4" fmla="*/ 432080 w 552660"/>
                    <a:gd name="connsiteY4" fmla="*/ 7482 h 872757"/>
                    <a:gd name="connsiteX5" fmla="*/ 391886 w 552660"/>
                    <a:gd name="connsiteY5" fmla="*/ 128062 h 872757"/>
                    <a:gd name="connsiteX6" fmla="*/ 462225 w 552660"/>
                    <a:gd name="connsiteY6" fmla="*/ 821399 h 872757"/>
                    <a:gd name="connsiteX7" fmla="*/ 552660 w 552660"/>
                    <a:gd name="connsiteY7" fmla="*/ 821399 h 872757"/>
                    <a:gd name="connsiteX8" fmla="*/ 552660 w 552660"/>
                    <a:gd name="connsiteY8" fmla="*/ 821399 h 872757"/>
                    <a:gd name="connsiteX0" fmla="*/ 0 w 552660"/>
                    <a:gd name="connsiteY0" fmla="*/ 825841 h 887248"/>
                    <a:gd name="connsiteX1" fmla="*/ 100484 w 552660"/>
                    <a:gd name="connsiteY1" fmla="*/ 815793 h 887248"/>
                    <a:gd name="connsiteX2" fmla="*/ 180871 w 552660"/>
                    <a:gd name="connsiteY2" fmla="*/ 162650 h 887248"/>
                    <a:gd name="connsiteX3" fmla="*/ 110532 w 552660"/>
                    <a:gd name="connsiteY3" fmla="*/ 42070 h 887248"/>
                    <a:gd name="connsiteX4" fmla="*/ 432080 w 552660"/>
                    <a:gd name="connsiteY4" fmla="*/ 21973 h 887248"/>
                    <a:gd name="connsiteX5" fmla="*/ 391886 w 552660"/>
                    <a:gd name="connsiteY5" fmla="*/ 142553 h 887248"/>
                    <a:gd name="connsiteX6" fmla="*/ 462225 w 552660"/>
                    <a:gd name="connsiteY6" fmla="*/ 835890 h 887248"/>
                    <a:gd name="connsiteX7" fmla="*/ 552660 w 552660"/>
                    <a:gd name="connsiteY7" fmla="*/ 835890 h 887248"/>
                    <a:gd name="connsiteX8" fmla="*/ 552660 w 552660"/>
                    <a:gd name="connsiteY8" fmla="*/ 835890 h 887248"/>
                    <a:gd name="connsiteX0" fmla="*/ 0 w 552660"/>
                    <a:gd name="connsiteY0" fmla="*/ 837879 h 899286"/>
                    <a:gd name="connsiteX1" fmla="*/ 100484 w 552660"/>
                    <a:gd name="connsiteY1" fmla="*/ 827831 h 899286"/>
                    <a:gd name="connsiteX2" fmla="*/ 180871 w 552660"/>
                    <a:gd name="connsiteY2" fmla="*/ 174688 h 899286"/>
                    <a:gd name="connsiteX3" fmla="*/ 110532 w 552660"/>
                    <a:gd name="connsiteY3" fmla="*/ 54108 h 899286"/>
                    <a:gd name="connsiteX4" fmla="*/ 432080 w 552660"/>
                    <a:gd name="connsiteY4" fmla="*/ 34011 h 899286"/>
                    <a:gd name="connsiteX5" fmla="*/ 391886 w 552660"/>
                    <a:gd name="connsiteY5" fmla="*/ 154591 h 899286"/>
                    <a:gd name="connsiteX6" fmla="*/ 462225 w 552660"/>
                    <a:gd name="connsiteY6" fmla="*/ 847928 h 899286"/>
                    <a:gd name="connsiteX7" fmla="*/ 552660 w 552660"/>
                    <a:gd name="connsiteY7" fmla="*/ 847928 h 899286"/>
                    <a:gd name="connsiteX8" fmla="*/ 552660 w 552660"/>
                    <a:gd name="connsiteY8" fmla="*/ 847928 h 899286"/>
                    <a:gd name="connsiteX0" fmla="*/ 0 w 552660"/>
                    <a:gd name="connsiteY0" fmla="*/ 851570 h 912977"/>
                    <a:gd name="connsiteX1" fmla="*/ 100484 w 552660"/>
                    <a:gd name="connsiteY1" fmla="*/ 841522 h 912977"/>
                    <a:gd name="connsiteX2" fmla="*/ 180871 w 552660"/>
                    <a:gd name="connsiteY2" fmla="*/ 188379 h 912977"/>
                    <a:gd name="connsiteX3" fmla="*/ 110532 w 552660"/>
                    <a:gd name="connsiteY3" fmla="*/ 67799 h 912977"/>
                    <a:gd name="connsiteX4" fmla="*/ 432080 w 552660"/>
                    <a:gd name="connsiteY4" fmla="*/ 47702 h 912977"/>
                    <a:gd name="connsiteX5" fmla="*/ 391886 w 552660"/>
                    <a:gd name="connsiteY5" fmla="*/ 168282 h 912977"/>
                    <a:gd name="connsiteX6" fmla="*/ 462225 w 552660"/>
                    <a:gd name="connsiteY6" fmla="*/ 861619 h 912977"/>
                    <a:gd name="connsiteX7" fmla="*/ 552660 w 552660"/>
                    <a:gd name="connsiteY7" fmla="*/ 861619 h 912977"/>
                    <a:gd name="connsiteX8" fmla="*/ 552660 w 552660"/>
                    <a:gd name="connsiteY8" fmla="*/ 861619 h 912977"/>
                    <a:gd name="connsiteX0" fmla="*/ 0 w 552660"/>
                    <a:gd name="connsiteY0" fmla="*/ 842472 h 903879"/>
                    <a:gd name="connsiteX1" fmla="*/ 100484 w 552660"/>
                    <a:gd name="connsiteY1" fmla="*/ 832424 h 903879"/>
                    <a:gd name="connsiteX2" fmla="*/ 180871 w 552660"/>
                    <a:gd name="connsiteY2" fmla="*/ 179281 h 903879"/>
                    <a:gd name="connsiteX3" fmla="*/ 139560 w 552660"/>
                    <a:gd name="connsiteY3" fmla="*/ 33301 h 903879"/>
                    <a:gd name="connsiteX4" fmla="*/ 432080 w 552660"/>
                    <a:gd name="connsiteY4" fmla="*/ 38604 h 903879"/>
                    <a:gd name="connsiteX5" fmla="*/ 391886 w 552660"/>
                    <a:gd name="connsiteY5" fmla="*/ 159184 h 903879"/>
                    <a:gd name="connsiteX6" fmla="*/ 462225 w 552660"/>
                    <a:gd name="connsiteY6" fmla="*/ 852521 h 903879"/>
                    <a:gd name="connsiteX7" fmla="*/ 552660 w 552660"/>
                    <a:gd name="connsiteY7" fmla="*/ 852521 h 903879"/>
                    <a:gd name="connsiteX8" fmla="*/ 552660 w 552660"/>
                    <a:gd name="connsiteY8" fmla="*/ 852521 h 903879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7374 h 928781"/>
                    <a:gd name="connsiteX1" fmla="*/ 100484 w 552660"/>
                    <a:gd name="connsiteY1" fmla="*/ 857326 h 928781"/>
                    <a:gd name="connsiteX2" fmla="*/ 180871 w 552660"/>
                    <a:gd name="connsiteY2" fmla="*/ 204183 h 928781"/>
                    <a:gd name="connsiteX3" fmla="*/ 139560 w 552660"/>
                    <a:gd name="connsiteY3" fmla="*/ 58203 h 928781"/>
                    <a:gd name="connsiteX4" fmla="*/ 439337 w 552660"/>
                    <a:gd name="connsiteY4" fmla="*/ 41735 h 928781"/>
                    <a:gd name="connsiteX5" fmla="*/ 391886 w 552660"/>
                    <a:gd name="connsiteY5" fmla="*/ 184086 h 928781"/>
                    <a:gd name="connsiteX6" fmla="*/ 462225 w 552660"/>
                    <a:gd name="connsiteY6" fmla="*/ 877423 h 928781"/>
                    <a:gd name="connsiteX7" fmla="*/ 552660 w 552660"/>
                    <a:gd name="connsiteY7" fmla="*/ 877423 h 928781"/>
                    <a:gd name="connsiteX8" fmla="*/ 552660 w 552660"/>
                    <a:gd name="connsiteY8" fmla="*/ 877423 h 928781"/>
                    <a:gd name="connsiteX0" fmla="*/ 0 w 552660"/>
                    <a:gd name="connsiteY0" fmla="*/ 850393 h 911800"/>
                    <a:gd name="connsiteX1" fmla="*/ 100484 w 552660"/>
                    <a:gd name="connsiteY1" fmla="*/ 840345 h 911800"/>
                    <a:gd name="connsiteX2" fmla="*/ 180871 w 552660"/>
                    <a:gd name="connsiteY2" fmla="*/ 187202 h 911800"/>
                    <a:gd name="connsiteX3" fmla="*/ 154074 w 552660"/>
                    <a:gd name="connsiteY3" fmla="*/ 15822 h 911800"/>
                    <a:gd name="connsiteX4" fmla="*/ 439337 w 552660"/>
                    <a:gd name="connsiteY4" fmla="*/ 24754 h 911800"/>
                    <a:gd name="connsiteX5" fmla="*/ 391886 w 552660"/>
                    <a:gd name="connsiteY5" fmla="*/ 167105 h 911800"/>
                    <a:gd name="connsiteX6" fmla="*/ 462225 w 552660"/>
                    <a:gd name="connsiteY6" fmla="*/ 860442 h 911800"/>
                    <a:gd name="connsiteX7" fmla="*/ 552660 w 552660"/>
                    <a:gd name="connsiteY7" fmla="*/ 860442 h 911800"/>
                    <a:gd name="connsiteX8" fmla="*/ 552660 w 552660"/>
                    <a:gd name="connsiteY8" fmla="*/ 860442 h 911800"/>
                    <a:gd name="connsiteX0" fmla="*/ 0 w 552660"/>
                    <a:gd name="connsiteY0" fmla="*/ 871051 h 932458"/>
                    <a:gd name="connsiteX1" fmla="*/ 100484 w 552660"/>
                    <a:gd name="connsiteY1" fmla="*/ 861003 h 932458"/>
                    <a:gd name="connsiteX2" fmla="*/ 180871 w 552660"/>
                    <a:gd name="connsiteY2" fmla="*/ 207860 h 932458"/>
                    <a:gd name="connsiteX3" fmla="*/ 154074 w 552660"/>
                    <a:gd name="connsiteY3" fmla="*/ 36480 h 932458"/>
                    <a:gd name="connsiteX4" fmla="*/ 439337 w 552660"/>
                    <a:gd name="connsiteY4" fmla="*/ 45412 h 932458"/>
                    <a:gd name="connsiteX5" fmla="*/ 391886 w 552660"/>
                    <a:gd name="connsiteY5" fmla="*/ 187763 h 932458"/>
                    <a:gd name="connsiteX6" fmla="*/ 462225 w 552660"/>
                    <a:gd name="connsiteY6" fmla="*/ 881100 h 932458"/>
                    <a:gd name="connsiteX7" fmla="*/ 552660 w 552660"/>
                    <a:gd name="connsiteY7" fmla="*/ 881100 h 932458"/>
                    <a:gd name="connsiteX8" fmla="*/ 552660 w 552660"/>
                    <a:gd name="connsiteY8" fmla="*/ 881100 h 932458"/>
                    <a:gd name="connsiteX0" fmla="*/ 0 w 552660"/>
                    <a:gd name="connsiteY0" fmla="*/ 890550 h 951957"/>
                    <a:gd name="connsiteX1" fmla="*/ 100484 w 552660"/>
                    <a:gd name="connsiteY1" fmla="*/ 880502 h 951957"/>
                    <a:gd name="connsiteX2" fmla="*/ 180871 w 552660"/>
                    <a:gd name="connsiteY2" fmla="*/ 227359 h 951957"/>
                    <a:gd name="connsiteX3" fmla="*/ 154074 w 552660"/>
                    <a:gd name="connsiteY3" fmla="*/ 55979 h 951957"/>
                    <a:gd name="connsiteX4" fmla="*/ 439337 w 552660"/>
                    <a:gd name="connsiteY4" fmla="*/ 64911 h 951957"/>
                    <a:gd name="connsiteX5" fmla="*/ 391886 w 552660"/>
                    <a:gd name="connsiteY5" fmla="*/ 207262 h 951957"/>
                    <a:gd name="connsiteX6" fmla="*/ 462225 w 552660"/>
                    <a:gd name="connsiteY6" fmla="*/ 900599 h 951957"/>
                    <a:gd name="connsiteX7" fmla="*/ 552660 w 552660"/>
                    <a:gd name="connsiteY7" fmla="*/ 900599 h 951957"/>
                    <a:gd name="connsiteX8" fmla="*/ 552660 w 552660"/>
                    <a:gd name="connsiteY8" fmla="*/ 900599 h 951957"/>
                    <a:gd name="connsiteX0" fmla="*/ 0 w 552660"/>
                    <a:gd name="connsiteY0" fmla="*/ 874188 h 935595"/>
                    <a:gd name="connsiteX1" fmla="*/ 100484 w 552660"/>
                    <a:gd name="connsiteY1" fmla="*/ 864140 h 935595"/>
                    <a:gd name="connsiteX2" fmla="*/ 180871 w 552660"/>
                    <a:gd name="connsiteY2" fmla="*/ 210997 h 935595"/>
                    <a:gd name="connsiteX3" fmla="*/ 154074 w 552660"/>
                    <a:gd name="connsiteY3" fmla="*/ 39617 h 935595"/>
                    <a:gd name="connsiteX4" fmla="*/ 424823 w 552660"/>
                    <a:gd name="connsiteY4" fmla="*/ 48549 h 935595"/>
                    <a:gd name="connsiteX5" fmla="*/ 391886 w 552660"/>
                    <a:gd name="connsiteY5" fmla="*/ 190900 h 935595"/>
                    <a:gd name="connsiteX6" fmla="*/ 462225 w 552660"/>
                    <a:gd name="connsiteY6" fmla="*/ 884237 h 935595"/>
                    <a:gd name="connsiteX7" fmla="*/ 552660 w 552660"/>
                    <a:gd name="connsiteY7" fmla="*/ 884237 h 935595"/>
                    <a:gd name="connsiteX8" fmla="*/ 552660 w 552660"/>
                    <a:gd name="connsiteY8" fmla="*/ 884237 h 935595"/>
                    <a:gd name="connsiteX0" fmla="*/ 0 w 552660"/>
                    <a:gd name="connsiteY0" fmla="*/ 881286 h 942693"/>
                    <a:gd name="connsiteX1" fmla="*/ 100484 w 552660"/>
                    <a:gd name="connsiteY1" fmla="*/ 871238 h 942693"/>
                    <a:gd name="connsiteX2" fmla="*/ 180871 w 552660"/>
                    <a:gd name="connsiteY2" fmla="*/ 218095 h 942693"/>
                    <a:gd name="connsiteX3" fmla="*/ 154074 w 552660"/>
                    <a:gd name="connsiteY3" fmla="*/ 46715 h 942693"/>
                    <a:gd name="connsiteX4" fmla="*/ 424823 w 552660"/>
                    <a:gd name="connsiteY4" fmla="*/ 55647 h 942693"/>
                    <a:gd name="connsiteX5" fmla="*/ 391886 w 552660"/>
                    <a:gd name="connsiteY5" fmla="*/ 197998 h 942693"/>
                    <a:gd name="connsiteX6" fmla="*/ 462225 w 552660"/>
                    <a:gd name="connsiteY6" fmla="*/ 891335 h 942693"/>
                    <a:gd name="connsiteX7" fmla="*/ 552660 w 552660"/>
                    <a:gd name="connsiteY7" fmla="*/ 891335 h 942693"/>
                    <a:gd name="connsiteX8" fmla="*/ 552660 w 552660"/>
                    <a:gd name="connsiteY8" fmla="*/ 891335 h 942693"/>
                    <a:gd name="connsiteX0" fmla="*/ 0 w 552660"/>
                    <a:gd name="connsiteY0" fmla="*/ 852330 h 913737"/>
                    <a:gd name="connsiteX1" fmla="*/ 100484 w 552660"/>
                    <a:gd name="connsiteY1" fmla="*/ 842282 h 913737"/>
                    <a:gd name="connsiteX2" fmla="*/ 180871 w 552660"/>
                    <a:gd name="connsiteY2" fmla="*/ 189139 h 913737"/>
                    <a:gd name="connsiteX3" fmla="*/ 143188 w 552660"/>
                    <a:gd name="connsiteY3" fmla="*/ 28645 h 913737"/>
                    <a:gd name="connsiteX4" fmla="*/ 424823 w 552660"/>
                    <a:gd name="connsiteY4" fmla="*/ 26691 h 913737"/>
                    <a:gd name="connsiteX5" fmla="*/ 391886 w 552660"/>
                    <a:gd name="connsiteY5" fmla="*/ 169042 h 913737"/>
                    <a:gd name="connsiteX6" fmla="*/ 462225 w 552660"/>
                    <a:gd name="connsiteY6" fmla="*/ 862379 h 913737"/>
                    <a:gd name="connsiteX7" fmla="*/ 552660 w 552660"/>
                    <a:gd name="connsiteY7" fmla="*/ 862379 h 913737"/>
                    <a:gd name="connsiteX8" fmla="*/ 552660 w 552660"/>
                    <a:gd name="connsiteY8" fmla="*/ 862379 h 913737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07121"/>
                    <a:gd name="connsiteX1" fmla="*/ 100484 w 552660"/>
                    <a:gd name="connsiteY1" fmla="*/ 852643 h 907121"/>
                    <a:gd name="connsiteX2" fmla="*/ 180871 w 552660"/>
                    <a:gd name="connsiteY2" fmla="*/ 199500 h 907121"/>
                    <a:gd name="connsiteX3" fmla="*/ 143188 w 552660"/>
                    <a:gd name="connsiteY3" fmla="*/ 39006 h 907121"/>
                    <a:gd name="connsiteX4" fmla="*/ 424823 w 552660"/>
                    <a:gd name="connsiteY4" fmla="*/ 37052 h 907121"/>
                    <a:gd name="connsiteX5" fmla="*/ 391886 w 552660"/>
                    <a:gd name="connsiteY5" fmla="*/ 179403 h 907121"/>
                    <a:gd name="connsiteX6" fmla="*/ 462225 w 552660"/>
                    <a:gd name="connsiteY6" fmla="*/ 872740 h 907121"/>
                    <a:gd name="connsiteX7" fmla="*/ 552660 w 552660"/>
                    <a:gd name="connsiteY7" fmla="*/ 872740 h 907121"/>
                    <a:gd name="connsiteX8" fmla="*/ 552660 w 552660"/>
                    <a:gd name="connsiteY8" fmla="*/ 872740 h 907121"/>
                    <a:gd name="connsiteX0" fmla="*/ 0 w 552660"/>
                    <a:gd name="connsiteY0" fmla="*/ 862691 h 890231"/>
                    <a:gd name="connsiteX1" fmla="*/ 100484 w 552660"/>
                    <a:gd name="connsiteY1" fmla="*/ 852643 h 890231"/>
                    <a:gd name="connsiteX2" fmla="*/ 180871 w 552660"/>
                    <a:gd name="connsiteY2" fmla="*/ 199500 h 890231"/>
                    <a:gd name="connsiteX3" fmla="*/ 143188 w 552660"/>
                    <a:gd name="connsiteY3" fmla="*/ 39006 h 890231"/>
                    <a:gd name="connsiteX4" fmla="*/ 424823 w 552660"/>
                    <a:gd name="connsiteY4" fmla="*/ 37052 h 890231"/>
                    <a:gd name="connsiteX5" fmla="*/ 391886 w 552660"/>
                    <a:gd name="connsiteY5" fmla="*/ 179403 h 890231"/>
                    <a:gd name="connsiteX6" fmla="*/ 462225 w 552660"/>
                    <a:gd name="connsiteY6" fmla="*/ 872740 h 890231"/>
                    <a:gd name="connsiteX7" fmla="*/ 552660 w 552660"/>
                    <a:gd name="connsiteY7" fmla="*/ 872740 h 890231"/>
                    <a:gd name="connsiteX8" fmla="*/ 552660 w 552660"/>
                    <a:gd name="connsiteY8" fmla="*/ 872740 h 890231"/>
                    <a:gd name="connsiteX0" fmla="*/ 0 w 552660"/>
                    <a:gd name="connsiteY0" fmla="*/ 862691 h 882165"/>
                    <a:gd name="connsiteX1" fmla="*/ 100484 w 552660"/>
                    <a:gd name="connsiteY1" fmla="*/ 852643 h 882165"/>
                    <a:gd name="connsiteX2" fmla="*/ 180871 w 552660"/>
                    <a:gd name="connsiteY2" fmla="*/ 199500 h 882165"/>
                    <a:gd name="connsiteX3" fmla="*/ 143188 w 552660"/>
                    <a:gd name="connsiteY3" fmla="*/ 39006 h 882165"/>
                    <a:gd name="connsiteX4" fmla="*/ 424823 w 552660"/>
                    <a:gd name="connsiteY4" fmla="*/ 37052 h 882165"/>
                    <a:gd name="connsiteX5" fmla="*/ 391886 w 552660"/>
                    <a:gd name="connsiteY5" fmla="*/ 179403 h 882165"/>
                    <a:gd name="connsiteX6" fmla="*/ 458597 w 552660"/>
                    <a:gd name="connsiteY6" fmla="*/ 861854 h 882165"/>
                    <a:gd name="connsiteX7" fmla="*/ 552660 w 552660"/>
                    <a:gd name="connsiteY7" fmla="*/ 872740 h 882165"/>
                    <a:gd name="connsiteX8" fmla="*/ 552660 w 552660"/>
                    <a:gd name="connsiteY8" fmla="*/ 872740 h 882165"/>
                    <a:gd name="connsiteX0" fmla="*/ 0 w 552660"/>
                    <a:gd name="connsiteY0" fmla="*/ 862691 h 873362"/>
                    <a:gd name="connsiteX1" fmla="*/ 100484 w 552660"/>
                    <a:gd name="connsiteY1" fmla="*/ 852643 h 873362"/>
                    <a:gd name="connsiteX2" fmla="*/ 180871 w 552660"/>
                    <a:gd name="connsiteY2" fmla="*/ 199500 h 873362"/>
                    <a:gd name="connsiteX3" fmla="*/ 143188 w 552660"/>
                    <a:gd name="connsiteY3" fmla="*/ 39006 h 873362"/>
                    <a:gd name="connsiteX4" fmla="*/ 424823 w 552660"/>
                    <a:gd name="connsiteY4" fmla="*/ 37052 h 873362"/>
                    <a:gd name="connsiteX5" fmla="*/ 391886 w 552660"/>
                    <a:gd name="connsiteY5" fmla="*/ 179403 h 873362"/>
                    <a:gd name="connsiteX6" fmla="*/ 454969 w 552660"/>
                    <a:gd name="connsiteY6" fmla="*/ 847339 h 873362"/>
                    <a:gd name="connsiteX7" fmla="*/ 552660 w 552660"/>
                    <a:gd name="connsiteY7" fmla="*/ 872740 h 873362"/>
                    <a:gd name="connsiteX8" fmla="*/ 552660 w 552660"/>
                    <a:gd name="connsiteY8" fmla="*/ 872740 h 87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2660" h="873362">
                      <a:moveTo>
                        <a:pt x="0" y="862691"/>
                      </a:moveTo>
                      <a:cubicBezTo>
                        <a:pt x="38797" y="873019"/>
                        <a:pt x="55825" y="876089"/>
                        <a:pt x="100484" y="852643"/>
                      </a:cubicBezTo>
                      <a:cubicBezTo>
                        <a:pt x="130629" y="742111"/>
                        <a:pt x="174358" y="332687"/>
                        <a:pt x="180871" y="199500"/>
                      </a:cubicBezTo>
                      <a:cubicBezTo>
                        <a:pt x="165613" y="127999"/>
                        <a:pt x="124300" y="87853"/>
                        <a:pt x="143188" y="39006"/>
                      </a:cubicBezTo>
                      <a:cubicBezTo>
                        <a:pt x="162076" y="-9841"/>
                        <a:pt x="390630" y="-15376"/>
                        <a:pt x="424823" y="37052"/>
                      </a:cubicBezTo>
                      <a:cubicBezTo>
                        <a:pt x="459016" y="89480"/>
                        <a:pt x="394119" y="101807"/>
                        <a:pt x="391886" y="179403"/>
                      </a:cubicBezTo>
                      <a:cubicBezTo>
                        <a:pt x="396910" y="315056"/>
                        <a:pt x="428173" y="731783"/>
                        <a:pt x="454969" y="847339"/>
                      </a:cubicBezTo>
                      <a:cubicBezTo>
                        <a:pt x="496280" y="886695"/>
                        <a:pt x="536378" y="868507"/>
                        <a:pt x="552660" y="872740"/>
                      </a:cubicBezTo>
                      <a:lnTo>
                        <a:pt x="552660" y="872740"/>
                      </a:lnTo>
                    </a:path>
                  </a:pathLst>
                </a:custGeom>
                <a:noFill/>
                <a:ln w="381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35" name="TextBox 53"/>
            <p:cNvSpPr txBox="1"/>
            <p:nvPr/>
          </p:nvSpPr>
          <p:spPr>
            <a:xfrm>
              <a:off x="3245805" y="2007965"/>
              <a:ext cx="2493034" cy="856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000" b="1" u="sng" dirty="0">
                  <a:solidFill>
                    <a:prstClr val="black"/>
                  </a:solidFill>
                </a:rPr>
                <a:t>Ingénierie de</a:t>
              </a:r>
              <a:br>
                <a:rPr lang="fr-FR" sz="1000" b="1" u="sng" dirty="0">
                  <a:solidFill>
                    <a:prstClr val="black"/>
                  </a:solidFill>
                </a:rPr>
              </a:br>
              <a:r>
                <a:rPr lang="fr-FR" sz="1000" b="1" u="sng" dirty="0">
                  <a:solidFill>
                    <a:prstClr val="black"/>
                  </a:solidFill>
                </a:rPr>
                <a:t>tests</a:t>
              </a:r>
            </a:p>
          </p:txBody>
        </p:sp>
      </p:grpSp>
      <p:grpSp>
        <p:nvGrpSpPr>
          <p:cNvPr id="244" name="Groupe 243"/>
          <p:cNvGrpSpPr/>
          <p:nvPr/>
        </p:nvGrpSpPr>
        <p:grpSpPr>
          <a:xfrm>
            <a:off x="2516691" y="3890146"/>
            <a:ext cx="1920240" cy="2413998"/>
            <a:chOff x="2858805" y="844590"/>
            <a:chExt cx="3426391" cy="5168820"/>
          </a:xfrm>
        </p:grpSpPr>
        <p:grpSp>
          <p:nvGrpSpPr>
            <p:cNvPr id="245" name="Group 60"/>
            <p:cNvGrpSpPr/>
            <p:nvPr/>
          </p:nvGrpSpPr>
          <p:grpSpPr>
            <a:xfrm>
              <a:off x="2858805" y="844590"/>
              <a:ext cx="3426391" cy="5168820"/>
              <a:chOff x="4975570" y="1089145"/>
              <a:chExt cx="2855156" cy="4307094"/>
            </a:xfrm>
          </p:grpSpPr>
          <p:sp>
            <p:nvSpPr>
              <p:cNvPr id="247" name="Rounded Rectangle 15"/>
              <p:cNvSpPr/>
              <p:nvPr/>
            </p:nvSpPr>
            <p:spPr bwMode="auto">
              <a:xfrm>
                <a:off x="4975570" y="1504452"/>
                <a:ext cx="2855156" cy="3891787"/>
              </a:xfrm>
              <a:prstGeom prst="roundRect">
                <a:avLst>
                  <a:gd name="adj" fmla="val 3998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  <a:shade val="30000"/>
                      <a:satMod val="115000"/>
                    </a:sysClr>
                  </a:gs>
                  <a:gs pos="50000">
                    <a:sysClr val="window" lastClr="FFFFFF">
                      <a:lumMod val="85000"/>
                      <a:shade val="67500"/>
                      <a:satMod val="115000"/>
                    </a:sysClr>
                  </a:gs>
                  <a:gs pos="100000">
                    <a:sysClr val="window" lastClr="FFFFFF">
                      <a:lumMod val="85000"/>
                      <a:shade val="100000"/>
                      <a:satMod val="115000"/>
                    </a:sys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 bwMode="auto">
              <a:xfrm>
                <a:off x="5225140" y="1788610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 bwMode="auto">
              <a:xfrm rot="21161710">
                <a:off x="5226819" y="1745487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 bwMode="auto">
              <a:xfrm rot="438290" flipH="1">
                <a:off x="5107923" y="1757215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5107923" y="1685198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grpSp>
            <p:nvGrpSpPr>
              <p:cNvPr id="252" name="Group 59"/>
              <p:cNvGrpSpPr/>
              <p:nvPr/>
            </p:nvGrpSpPr>
            <p:grpSpPr>
              <a:xfrm>
                <a:off x="5979523" y="1089145"/>
                <a:ext cx="679268" cy="873362"/>
                <a:chOff x="5979523" y="1108195"/>
                <a:chExt cx="679268" cy="873362"/>
              </a:xfrm>
            </p:grpSpPr>
            <p:sp>
              <p:nvSpPr>
                <p:cNvPr id="253" name="Rectangle 252"/>
                <p:cNvSpPr/>
                <p:nvPr/>
              </p:nvSpPr>
              <p:spPr bwMode="auto">
                <a:xfrm>
                  <a:off x="5979523" y="1466122"/>
                  <a:ext cx="679268" cy="493308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shade val="30000"/>
                        <a:satMod val="115000"/>
                        <a:lumMod val="14000"/>
                      </a:sysClr>
                    </a:gs>
                    <a:gs pos="67000">
                      <a:sysClr val="window" lastClr="FFFFFF">
                        <a:lumMod val="50000"/>
                        <a:shade val="67500"/>
                        <a:satMod val="115000"/>
                      </a:sysClr>
                    </a:gs>
                    <a:gs pos="100000">
                      <a:sysClr val="window" lastClr="FFFFFF">
                        <a:shade val="100000"/>
                        <a:satMod val="115000"/>
                        <a:lumMod val="0"/>
                        <a:lumOff val="100000"/>
                      </a:sys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254" name="Freeform 22"/>
                <p:cNvSpPr/>
                <p:nvPr/>
              </p:nvSpPr>
              <p:spPr>
                <a:xfrm>
                  <a:off x="6040107" y="1108195"/>
                  <a:ext cx="552660" cy="873362"/>
                </a:xfrm>
                <a:custGeom>
                  <a:avLst/>
                  <a:gdLst>
                    <a:gd name="connsiteX0" fmla="*/ 0 w 552660"/>
                    <a:gd name="connsiteY0" fmla="*/ 811350 h 872757"/>
                    <a:gd name="connsiteX1" fmla="*/ 100484 w 552660"/>
                    <a:gd name="connsiteY1" fmla="*/ 801302 h 872757"/>
                    <a:gd name="connsiteX2" fmla="*/ 180871 w 552660"/>
                    <a:gd name="connsiteY2" fmla="*/ 148159 h 872757"/>
                    <a:gd name="connsiteX3" fmla="*/ 110532 w 552660"/>
                    <a:gd name="connsiteY3" fmla="*/ 27579 h 872757"/>
                    <a:gd name="connsiteX4" fmla="*/ 432080 w 552660"/>
                    <a:gd name="connsiteY4" fmla="*/ 7482 h 872757"/>
                    <a:gd name="connsiteX5" fmla="*/ 391886 w 552660"/>
                    <a:gd name="connsiteY5" fmla="*/ 128062 h 872757"/>
                    <a:gd name="connsiteX6" fmla="*/ 462225 w 552660"/>
                    <a:gd name="connsiteY6" fmla="*/ 821399 h 872757"/>
                    <a:gd name="connsiteX7" fmla="*/ 552660 w 552660"/>
                    <a:gd name="connsiteY7" fmla="*/ 821399 h 872757"/>
                    <a:gd name="connsiteX8" fmla="*/ 552660 w 552660"/>
                    <a:gd name="connsiteY8" fmla="*/ 821399 h 872757"/>
                    <a:gd name="connsiteX0" fmla="*/ 0 w 552660"/>
                    <a:gd name="connsiteY0" fmla="*/ 825841 h 887248"/>
                    <a:gd name="connsiteX1" fmla="*/ 100484 w 552660"/>
                    <a:gd name="connsiteY1" fmla="*/ 815793 h 887248"/>
                    <a:gd name="connsiteX2" fmla="*/ 180871 w 552660"/>
                    <a:gd name="connsiteY2" fmla="*/ 162650 h 887248"/>
                    <a:gd name="connsiteX3" fmla="*/ 110532 w 552660"/>
                    <a:gd name="connsiteY3" fmla="*/ 42070 h 887248"/>
                    <a:gd name="connsiteX4" fmla="*/ 432080 w 552660"/>
                    <a:gd name="connsiteY4" fmla="*/ 21973 h 887248"/>
                    <a:gd name="connsiteX5" fmla="*/ 391886 w 552660"/>
                    <a:gd name="connsiteY5" fmla="*/ 142553 h 887248"/>
                    <a:gd name="connsiteX6" fmla="*/ 462225 w 552660"/>
                    <a:gd name="connsiteY6" fmla="*/ 835890 h 887248"/>
                    <a:gd name="connsiteX7" fmla="*/ 552660 w 552660"/>
                    <a:gd name="connsiteY7" fmla="*/ 835890 h 887248"/>
                    <a:gd name="connsiteX8" fmla="*/ 552660 w 552660"/>
                    <a:gd name="connsiteY8" fmla="*/ 835890 h 887248"/>
                    <a:gd name="connsiteX0" fmla="*/ 0 w 552660"/>
                    <a:gd name="connsiteY0" fmla="*/ 837879 h 899286"/>
                    <a:gd name="connsiteX1" fmla="*/ 100484 w 552660"/>
                    <a:gd name="connsiteY1" fmla="*/ 827831 h 899286"/>
                    <a:gd name="connsiteX2" fmla="*/ 180871 w 552660"/>
                    <a:gd name="connsiteY2" fmla="*/ 174688 h 899286"/>
                    <a:gd name="connsiteX3" fmla="*/ 110532 w 552660"/>
                    <a:gd name="connsiteY3" fmla="*/ 54108 h 899286"/>
                    <a:gd name="connsiteX4" fmla="*/ 432080 w 552660"/>
                    <a:gd name="connsiteY4" fmla="*/ 34011 h 899286"/>
                    <a:gd name="connsiteX5" fmla="*/ 391886 w 552660"/>
                    <a:gd name="connsiteY5" fmla="*/ 154591 h 899286"/>
                    <a:gd name="connsiteX6" fmla="*/ 462225 w 552660"/>
                    <a:gd name="connsiteY6" fmla="*/ 847928 h 899286"/>
                    <a:gd name="connsiteX7" fmla="*/ 552660 w 552660"/>
                    <a:gd name="connsiteY7" fmla="*/ 847928 h 899286"/>
                    <a:gd name="connsiteX8" fmla="*/ 552660 w 552660"/>
                    <a:gd name="connsiteY8" fmla="*/ 847928 h 899286"/>
                    <a:gd name="connsiteX0" fmla="*/ 0 w 552660"/>
                    <a:gd name="connsiteY0" fmla="*/ 851570 h 912977"/>
                    <a:gd name="connsiteX1" fmla="*/ 100484 w 552660"/>
                    <a:gd name="connsiteY1" fmla="*/ 841522 h 912977"/>
                    <a:gd name="connsiteX2" fmla="*/ 180871 w 552660"/>
                    <a:gd name="connsiteY2" fmla="*/ 188379 h 912977"/>
                    <a:gd name="connsiteX3" fmla="*/ 110532 w 552660"/>
                    <a:gd name="connsiteY3" fmla="*/ 67799 h 912977"/>
                    <a:gd name="connsiteX4" fmla="*/ 432080 w 552660"/>
                    <a:gd name="connsiteY4" fmla="*/ 47702 h 912977"/>
                    <a:gd name="connsiteX5" fmla="*/ 391886 w 552660"/>
                    <a:gd name="connsiteY5" fmla="*/ 168282 h 912977"/>
                    <a:gd name="connsiteX6" fmla="*/ 462225 w 552660"/>
                    <a:gd name="connsiteY6" fmla="*/ 861619 h 912977"/>
                    <a:gd name="connsiteX7" fmla="*/ 552660 w 552660"/>
                    <a:gd name="connsiteY7" fmla="*/ 861619 h 912977"/>
                    <a:gd name="connsiteX8" fmla="*/ 552660 w 552660"/>
                    <a:gd name="connsiteY8" fmla="*/ 861619 h 912977"/>
                    <a:gd name="connsiteX0" fmla="*/ 0 w 552660"/>
                    <a:gd name="connsiteY0" fmla="*/ 842472 h 903879"/>
                    <a:gd name="connsiteX1" fmla="*/ 100484 w 552660"/>
                    <a:gd name="connsiteY1" fmla="*/ 832424 h 903879"/>
                    <a:gd name="connsiteX2" fmla="*/ 180871 w 552660"/>
                    <a:gd name="connsiteY2" fmla="*/ 179281 h 903879"/>
                    <a:gd name="connsiteX3" fmla="*/ 139560 w 552660"/>
                    <a:gd name="connsiteY3" fmla="*/ 33301 h 903879"/>
                    <a:gd name="connsiteX4" fmla="*/ 432080 w 552660"/>
                    <a:gd name="connsiteY4" fmla="*/ 38604 h 903879"/>
                    <a:gd name="connsiteX5" fmla="*/ 391886 w 552660"/>
                    <a:gd name="connsiteY5" fmla="*/ 159184 h 903879"/>
                    <a:gd name="connsiteX6" fmla="*/ 462225 w 552660"/>
                    <a:gd name="connsiteY6" fmla="*/ 852521 h 903879"/>
                    <a:gd name="connsiteX7" fmla="*/ 552660 w 552660"/>
                    <a:gd name="connsiteY7" fmla="*/ 852521 h 903879"/>
                    <a:gd name="connsiteX8" fmla="*/ 552660 w 552660"/>
                    <a:gd name="connsiteY8" fmla="*/ 852521 h 903879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7374 h 928781"/>
                    <a:gd name="connsiteX1" fmla="*/ 100484 w 552660"/>
                    <a:gd name="connsiteY1" fmla="*/ 857326 h 928781"/>
                    <a:gd name="connsiteX2" fmla="*/ 180871 w 552660"/>
                    <a:gd name="connsiteY2" fmla="*/ 204183 h 928781"/>
                    <a:gd name="connsiteX3" fmla="*/ 139560 w 552660"/>
                    <a:gd name="connsiteY3" fmla="*/ 58203 h 928781"/>
                    <a:gd name="connsiteX4" fmla="*/ 439337 w 552660"/>
                    <a:gd name="connsiteY4" fmla="*/ 41735 h 928781"/>
                    <a:gd name="connsiteX5" fmla="*/ 391886 w 552660"/>
                    <a:gd name="connsiteY5" fmla="*/ 184086 h 928781"/>
                    <a:gd name="connsiteX6" fmla="*/ 462225 w 552660"/>
                    <a:gd name="connsiteY6" fmla="*/ 877423 h 928781"/>
                    <a:gd name="connsiteX7" fmla="*/ 552660 w 552660"/>
                    <a:gd name="connsiteY7" fmla="*/ 877423 h 928781"/>
                    <a:gd name="connsiteX8" fmla="*/ 552660 w 552660"/>
                    <a:gd name="connsiteY8" fmla="*/ 877423 h 928781"/>
                    <a:gd name="connsiteX0" fmla="*/ 0 w 552660"/>
                    <a:gd name="connsiteY0" fmla="*/ 850393 h 911800"/>
                    <a:gd name="connsiteX1" fmla="*/ 100484 w 552660"/>
                    <a:gd name="connsiteY1" fmla="*/ 840345 h 911800"/>
                    <a:gd name="connsiteX2" fmla="*/ 180871 w 552660"/>
                    <a:gd name="connsiteY2" fmla="*/ 187202 h 911800"/>
                    <a:gd name="connsiteX3" fmla="*/ 154074 w 552660"/>
                    <a:gd name="connsiteY3" fmla="*/ 15822 h 911800"/>
                    <a:gd name="connsiteX4" fmla="*/ 439337 w 552660"/>
                    <a:gd name="connsiteY4" fmla="*/ 24754 h 911800"/>
                    <a:gd name="connsiteX5" fmla="*/ 391886 w 552660"/>
                    <a:gd name="connsiteY5" fmla="*/ 167105 h 911800"/>
                    <a:gd name="connsiteX6" fmla="*/ 462225 w 552660"/>
                    <a:gd name="connsiteY6" fmla="*/ 860442 h 911800"/>
                    <a:gd name="connsiteX7" fmla="*/ 552660 w 552660"/>
                    <a:gd name="connsiteY7" fmla="*/ 860442 h 911800"/>
                    <a:gd name="connsiteX8" fmla="*/ 552660 w 552660"/>
                    <a:gd name="connsiteY8" fmla="*/ 860442 h 911800"/>
                    <a:gd name="connsiteX0" fmla="*/ 0 w 552660"/>
                    <a:gd name="connsiteY0" fmla="*/ 871051 h 932458"/>
                    <a:gd name="connsiteX1" fmla="*/ 100484 w 552660"/>
                    <a:gd name="connsiteY1" fmla="*/ 861003 h 932458"/>
                    <a:gd name="connsiteX2" fmla="*/ 180871 w 552660"/>
                    <a:gd name="connsiteY2" fmla="*/ 207860 h 932458"/>
                    <a:gd name="connsiteX3" fmla="*/ 154074 w 552660"/>
                    <a:gd name="connsiteY3" fmla="*/ 36480 h 932458"/>
                    <a:gd name="connsiteX4" fmla="*/ 439337 w 552660"/>
                    <a:gd name="connsiteY4" fmla="*/ 45412 h 932458"/>
                    <a:gd name="connsiteX5" fmla="*/ 391886 w 552660"/>
                    <a:gd name="connsiteY5" fmla="*/ 187763 h 932458"/>
                    <a:gd name="connsiteX6" fmla="*/ 462225 w 552660"/>
                    <a:gd name="connsiteY6" fmla="*/ 881100 h 932458"/>
                    <a:gd name="connsiteX7" fmla="*/ 552660 w 552660"/>
                    <a:gd name="connsiteY7" fmla="*/ 881100 h 932458"/>
                    <a:gd name="connsiteX8" fmla="*/ 552660 w 552660"/>
                    <a:gd name="connsiteY8" fmla="*/ 881100 h 932458"/>
                    <a:gd name="connsiteX0" fmla="*/ 0 w 552660"/>
                    <a:gd name="connsiteY0" fmla="*/ 890550 h 951957"/>
                    <a:gd name="connsiteX1" fmla="*/ 100484 w 552660"/>
                    <a:gd name="connsiteY1" fmla="*/ 880502 h 951957"/>
                    <a:gd name="connsiteX2" fmla="*/ 180871 w 552660"/>
                    <a:gd name="connsiteY2" fmla="*/ 227359 h 951957"/>
                    <a:gd name="connsiteX3" fmla="*/ 154074 w 552660"/>
                    <a:gd name="connsiteY3" fmla="*/ 55979 h 951957"/>
                    <a:gd name="connsiteX4" fmla="*/ 439337 w 552660"/>
                    <a:gd name="connsiteY4" fmla="*/ 64911 h 951957"/>
                    <a:gd name="connsiteX5" fmla="*/ 391886 w 552660"/>
                    <a:gd name="connsiteY5" fmla="*/ 207262 h 951957"/>
                    <a:gd name="connsiteX6" fmla="*/ 462225 w 552660"/>
                    <a:gd name="connsiteY6" fmla="*/ 900599 h 951957"/>
                    <a:gd name="connsiteX7" fmla="*/ 552660 w 552660"/>
                    <a:gd name="connsiteY7" fmla="*/ 900599 h 951957"/>
                    <a:gd name="connsiteX8" fmla="*/ 552660 w 552660"/>
                    <a:gd name="connsiteY8" fmla="*/ 900599 h 951957"/>
                    <a:gd name="connsiteX0" fmla="*/ 0 w 552660"/>
                    <a:gd name="connsiteY0" fmla="*/ 874188 h 935595"/>
                    <a:gd name="connsiteX1" fmla="*/ 100484 w 552660"/>
                    <a:gd name="connsiteY1" fmla="*/ 864140 h 935595"/>
                    <a:gd name="connsiteX2" fmla="*/ 180871 w 552660"/>
                    <a:gd name="connsiteY2" fmla="*/ 210997 h 935595"/>
                    <a:gd name="connsiteX3" fmla="*/ 154074 w 552660"/>
                    <a:gd name="connsiteY3" fmla="*/ 39617 h 935595"/>
                    <a:gd name="connsiteX4" fmla="*/ 424823 w 552660"/>
                    <a:gd name="connsiteY4" fmla="*/ 48549 h 935595"/>
                    <a:gd name="connsiteX5" fmla="*/ 391886 w 552660"/>
                    <a:gd name="connsiteY5" fmla="*/ 190900 h 935595"/>
                    <a:gd name="connsiteX6" fmla="*/ 462225 w 552660"/>
                    <a:gd name="connsiteY6" fmla="*/ 884237 h 935595"/>
                    <a:gd name="connsiteX7" fmla="*/ 552660 w 552660"/>
                    <a:gd name="connsiteY7" fmla="*/ 884237 h 935595"/>
                    <a:gd name="connsiteX8" fmla="*/ 552660 w 552660"/>
                    <a:gd name="connsiteY8" fmla="*/ 884237 h 935595"/>
                    <a:gd name="connsiteX0" fmla="*/ 0 w 552660"/>
                    <a:gd name="connsiteY0" fmla="*/ 881286 h 942693"/>
                    <a:gd name="connsiteX1" fmla="*/ 100484 w 552660"/>
                    <a:gd name="connsiteY1" fmla="*/ 871238 h 942693"/>
                    <a:gd name="connsiteX2" fmla="*/ 180871 w 552660"/>
                    <a:gd name="connsiteY2" fmla="*/ 218095 h 942693"/>
                    <a:gd name="connsiteX3" fmla="*/ 154074 w 552660"/>
                    <a:gd name="connsiteY3" fmla="*/ 46715 h 942693"/>
                    <a:gd name="connsiteX4" fmla="*/ 424823 w 552660"/>
                    <a:gd name="connsiteY4" fmla="*/ 55647 h 942693"/>
                    <a:gd name="connsiteX5" fmla="*/ 391886 w 552660"/>
                    <a:gd name="connsiteY5" fmla="*/ 197998 h 942693"/>
                    <a:gd name="connsiteX6" fmla="*/ 462225 w 552660"/>
                    <a:gd name="connsiteY6" fmla="*/ 891335 h 942693"/>
                    <a:gd name="connsiteX7" fmla="*/ 552660 w 552660"/>
                    <a:gd name="connsiteY7" fmla="*/ 891335 h 942693"/>
                    <a:gd name="connsiteX8" fmla="*/ 552660 w 552660"/>
                    <a:gd name="connsiteY8" fmla="*/ 891335 h 942693"/>
                    <a:gd name="connsiteX0" fmla="*/ 0 w 552660"/>
                    <a:gd name="connsiteY0" fmla="*/ 852330 h 913737"/>
                    <a:gd name="connsiteX1" fmla="*/ 100484 w 552660"/>
                    <a:gd name="connsiteY1" fmla="*/ 842282 h 913737"/>
                    <a:gd name="connsiteX2" fmla="*/ 180871 w 552660"/>
                    <a:gd name="connsiteY2" fmla="*/ 189139 h 913737"/>
                    <a:gd name="connsiteX3" fmla="*/ 143188 w 552660"/>
                    <a:gd name="connsiteY3" fmla="*/ 28645 h 913737"/>
                    <a:gd name="connsiteX4" fmla="*/ 424823 w 552660"/>
                    <a:gd name="connsiteY4" fmla="*/ 26691 h 913737"/>
                    <a:gd name="connsiteX5" fmla="*/ 391886 w 552660"/>
                    <a:gd name="connsiteY5" fmla="*/ 169042 h 913737"/>
                    <a:gd name="connsiteX6" fmla="*/ 462225 w 552660"/>
                    <a:gd name="connsiteY6" fmla="*/ 862379 h 913737"/>
                    <a:gd name="connsiteX7" fmla="*/ 552660 w 552660"/>
                    <a:gd name="connsiteY7" fmla="*/ 862379 h 913737"/>
                    <a:gd name="connsiteX8" fmla="*/ 552660 w 552660"/>
                    <a:gd name="connsiteY8" fmla="*/ 862379 h 913737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07121"/>
                    <a:gd name="connsiteX1" fmla="*/ 100484 w 552660"/>
                    <a:gd name="connsiteY1" fmla="*/ 852643 h 907121"/>
                    <a:gd name="connsiteX2" fmla="*/ 180871 w 552660"/>
                    <a:gd name="connsiteY2" fmla="*/ 199500 h 907121"/>
                    <a:gd name="connsiteX3" fmla="*/ 143188 w 552660"/>
                    <a:gd name="connsiteY3" fmla="*/ 39006 h 907121"/>
                    <a:gd name="connsiteX4" fmla="*/ 424823 w 552660"/>
                    <a:gd name="connsiteY4" fmla="*/ 37052 h 907121"/>
                    <a:gd name="connsiteX5" fmla="*/ 391886 w 552660"/>
                    <a:gd name="connsiteY5" fmla="*/ 179403 h 907121"/>
                    <a:gd name="connsiteX6" fmla="*/ 462225 w 552660"/>
                    <a:gd name="connsiteY6" fmla="*/ 872740 h 907121"/>
                    <a:gd name="connsiteX7" fmla="*/ 552660 w 552660"/>
                    <a:gd name="connsiteY7" fmla="*/ 872740 h 907121"/>
                    <a:gd name="connsiteX8" fmla="*/ 552660 w 552660"/>
                    <a:gd name="connsiteY8" fmla="*/ 872740 h 907121"/>
                    <a:gd name="connsiteX0" fmla="*/ 0 w 552660"/>
                    <a:gd name="connsiteY0" fmla="*/ 862691 h 890231"/>
                    <a:gd name="connsiteX1" fmla="*/ 100484 w 552660"/>
                    <a:gd name="connsiteY1" fmla="*/ 852643 h 890231"/>
                    <a:gd name="connsiteX2" fmla="*/ 180871 w 552660"/>
                    <a:gd name="connsiteY2" fmla="*/ 199500 h 890231"/>
                    <a:gd name="connsiteX3" fmla="*/ 143188 w 552660"/>
                    <a:gd name="connsiteY3" fmla="*/ 39006 h 890231"/>
                    <a:gd name="connsiteX4" fmla="*/ 424823 w 552660"/>
                    <a:gd name="connsiteY4" fmla="*/ 37052 h 890231"/>
                    <a:gd name="connsiteX5" fmla="*/ 391886 w 552660"/>
                    <a:gd name="connsiteY5" fmla="*/ 179403 h 890231"/>
                    <a:gd name="connsiteX6" fmla="*/ 462225 w 552660"/>
                    <a:gd name="connsiteY6" fmla="*/ 872740 h 890231"/>
                    <a:gd name="connsiteX7" fmla="*/ 552660 w 552660"/>
                    <a:gd name="connsiteY7" fmla="*/ 872740 h 890231"/>
                    <a:gd name="connsiteX8" fmla="*/ 552660 w 552660"/>
                    <a:gd name="connsiteY8" fmla="*/ 872740 h 890231"/>
                    <a:gd name="connsiteX0" fmla="*/ 0 w 552660"/>
                    <a:gd name="connsiteY0" fmla="*/ 862691 h 882165"/>
                    <a:gd name="connsiteX1" fmla="*/ 100484 w 552660"/>
                    <a:gd name="connsiteY1" fmla="*/ 852643 h 882165"/>
                    <a:gd name="connsiteX2" fmla="*/ 180871 w 552660"/>
                    <a:gd name="connsiteY2" fmla="*/ 199500 h 882165"/>
                    <a:gd name="connsiteX3" fmla="*/ 143188 w 552660"/>
                    <a:gd name="connsiteY3" fmla="*/ 39006 h 882165"/>
                    <a:gd name="connsiteX4" fmla="*/ 424823 w 552660"/>
                    <a:gd name="connsiteY4" fmla="*/ 37052 h 882165"/>
                    <a:gd name="connsiteX5" fmla="*/ 391886 w 552660"/>
                    <a:gd name="connsiteY5" fmla="*/ 179403 h 882165"/>
                    <a:gd name="connsiteX6" fmla="*/ 458597 w 552660"/>
                    <a:gd name="connsiteY6" fmla="*/ 861854 h 882165"/>
                    <a:gd name="connsiteX7" fmla="*/ 552660 w 552660"/>
                    <a:gd name="connsiteY7" fmla="*/ 872740 h 882165"/>
                    <a:gd name="connsiteX8" fmla="*/ 552660 w 552660"/>
                    <a:gd name="connsiteY8" fmla="*/ 872740 h 882165"/>
                    <a:gd name="connsiteX0" fmla="*/ 0 w 552660"/>
                    <a:gd name="connsiteY0" fmla="*/ 862691 h 873362"/>
                    <a:gd name="connsiteX1" fmla="*/ 100484 w 552660"/>
                    <a:gd name="connsiteY1" fmla="*/ 852643 h 873362"/>
                    <a:gd name="connsiteX2" fmla="*/ 180871 w 552660"/>
                    <a:gd name="connsiteY2" fmla="*/ 199500 h 873362"/>
                    <a:gd name="connsiteX3" fmla="*/ 143188 w 552660"/>
                    <a:gd name="connsiteY3" fmla="*/ 39006 h 873362"/>
                    <a:gd name="connsiteX4" fmla="*/ 424823 w 552660"/>
                    <a:gd name="connsiteY4" fmla="*/ 37052 h 873362"/>
                    <a:gd name="connsiteX5" fmla="*/ 391886 w 552660"/>
                    <a:gd name="connsiteY5" fmla="*/ 179403 h 873362"/>
                    <a:gd name="connsiteX6" fmla="*/ 454969 w 552660"/>
                    <a:gd name="connsiteY6" fmla="*/ 847339 h 873362"/>
                    <a:gd name="connsiteX7" fmla="*/ 552660 w 552660"/>
                    <a:gd name="connsiteY7" fmla="*/ 872740 h 873362"/>
                    <a:gd name="connsiteX8" fmla="*/ 552660 w 552660"/>
                    <a:gd name="connsiteY8" fmla="*/ 872740 h 87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2660" h="873362">
                      <a:moveTo>
                        <a:pt x="0" y="862691"/>
                      </a:moveTo>
                      <a:cubicBezTo>
                        <a:pt x="38797" y="873019"/>
                        <a:pt x="55825" y="876089"/>
                        <a:pt x="100484" y="852643"/>
                      </a:cubicBezTo>
                      <a:cubicBezTo>
                        <a:pt x="130629" y="742111"/>
                        <a:pt x="174358" y="332687"/>
                        <a:pt x="180871" y="199500"/>
                      </a:cubicBezTo>
                      <a:cubicBezTo>
                        <a:pt x="165613" y="127999"/>
                        <a:pt x="124300" y="87853"/>
                        <a:pt x="143188" y="39006"/>
                      </a:cubicBezTo>
                      <a:cubicBezTo>
                        <a:pt x="162076" y="-9841"/>
                        <a:pt x="390630" y="-15376"/>
                        <a:pt x="424823" y="37052"/>
                      </a:cubicBezTo>
                      <a:cubicBezTo>
                        <a:pt x="459016" y="89480"/>
                        <a:pt x="394119" y="101807"/>
                        <a:pt x="391886" y="179403"/>
                      </a:cubicBezTo>
                      <a:cubicBezTo>
                        <a:pt x="396910" y="315056"/>
                        <a:pt x="428173" y="731783"/>
                        <a:pt x="454969" y="847339"/>
                      </a:cubicBezTo>
                      <a:cubicBezTo>
                        <a:pt x="496280" y="886695"/>
                        <a:pt x="536378" y="868507"/>
                        <a:pt x="552660" y="872740"/>
                      </a:cubicBezTo>
                      <a:lnTo>
                        <a:pt x="552660" y="872740"/>
                      </a:lnTo>
                    </a:path>
                  </a:pathLst>
                </a:custGeom>
                <a:noFill/>
                <a:ln w="381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46" name="TextBox 53"/>
            <p:cNvSpPr txBox="1"/>
            <p:nvPr/>
          </p:nvSpPr>
          <p:spPr>
            <a:xfrm>
              <a:off x="3245805" y="2007965"/>
              <a:ext cx="2493034" cy="527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000" b="1" u="sng" dirty="0">
                  <a:solidFill>
                    <a:prstClr val="black"/>
                  </a:solidFill>
                </a:rPr>
                <a:t>Production</a:t>
              </a:r>
              <a:endParaRPr lang="en-US" sz="1000" b="1" u="sng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5" name="Groupe 254"/>
          <p:cNvGrpSpPr/>
          <p:nvPr/>
        </p:nvGrpSpPr>
        <p:grpSpPr>
          <a:xfrm>
            <a:off x="4728907" y="3890146"/>
            <a:ext cx="1920240" cy="2413998"/>
            <a:chOff x="2858805" y="844590"/>
            <a:chExt cx="3426391" cy="5168820"/>
          </a:xfrm>
        </p:grpSpPr>
        <p:grpSp>
          <p:nvGrpSpPr>
            <p:cNvPr id="256" name="Group 60"/>
            <p:cNvGrpSpPr/>
            <p:nvPr/>
          </p:nvGrpSpPr>
          <p:grpSpPr>
            <a:xfrm>
              <a:off x="2858805" y="844590"/>
              <a:ext cx="3426391" cy="5168820"/>
              <a:chOff x="4975570" y="1089145"/>
              <a:chExt cx="2855156" cy="4307094"/>
            </a:xfrm>
          </p:grpSpPr>
          <p:sp>
            <p:nvSpPr>
              <p:cNvPr id="258" name="Rounded Rectangle 15"/>
              <p:cNvSpPr/>
              <p:nvPr/>
            </p:nvSpPr>
            <p:spPr bwMode="auto">
              <a:xfrm>
                <a:off x="4975570" y="1504452"/>
                <a:ext cx="2855156" cy="3891787"/>
              </a:xfrm>
              <a:prstGeom prst="roundRect">
                <a:avLst>
                  <a:gd name="adj" fmla="val 3998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  <a:shade val="30000"/>
                      <a:satMod val="115000"/>
                    </a:sysClr>
                  </a:gs>
                  <a:gs pos="50000">
                    <a:sysClr val="window" lastClr="FFFFFF">
                      <a:lumMod val="85000"/>
                      <a:shade val="67500"/>
                      <a:satMod val="115000"/>
                    </a:sysClr>
                  </a:gs>
                  <a:gs pos="100000">
                    <a:sysClr val="window" lastClr="FFFFFF">
                      <a:lumMod val="85000"/>
                      <a:shade val="100000"/>
                      <a:satMod val="115000"/>
                    </a:sys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5225140" y="1788610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 bwMode="auto">
              <a:xfrm rot="21161710">
                <a:off x="5226819" y="1745487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 bwMode="auto">
              <a:xfrm rot="438290" flipH="1">
                <a:off x="5107923" y="1757215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 bwMode="auto">
              <a:xfrm>
                <a:off x="5107923" y="1685198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grpSp>
            <p:nvGrpSpPr>
              <p:cNvPr id="263" name="Group 59"/>
              <p:cNvGrpSpPr/>
              <p:nvPr/>
            </p:nvGrpSpPr>
            <p:grpSpPr>
              <a:xfrm>
                <a:off x="5979523" y="1089145"/>
                <a:ext cx="679268" cy="873362"/>
                <a:chOff x="5979523" y="1108195"/>
                <a:chExt cx="679268" cy="873362"/>
              </a:xfrm>
            </p:grpSpPr>
            <p:sp>
              <p:nvSpPr>
                <p:cNvPr id="264" name="Rectangle 263"/>
                <p:cNvSpPr/>
                <p:nvPr/>
              </p:nvSpPr>
              <p:spPr bwMode="auto">
                <a:xfrm>
                  <a:off x="5979523" y="1466122"/>
                  <a:ext cx="679268" cy="493308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shade val="30000"/>
                        <a:satMod val="115000"/>
                        <a:lumMod val="14000"/>
                      </a:sysClr>
                    </a:gs>
                    <a:gs pos="67000">
                      <a:sysClr val="window" lastClr="FFFFFF">
                        <a:lumMod val="50000"/>
                        <a:shade val="67500"/>
                        <a:satMod val="115000"/>
                      </a:sysClr>
                    </a:gs>
                    <a:gs pos="100000">
                      <a:sysClr val="window" lastClr="FFFFFF">
                        <a:shade val="100000"/>
                        <a:satMod val="115000"/>
                        <a:lumMod val="0"/>
                        <a:lumOff val="100000"/>
                      </a:sys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265" name="Freeform 22"/>
                <p:cNvSpPr/>
                <p:nvPr/>
              </p:nvSpPr>
              <p:spPr>
                <a:xfrm>
                  <a:off x="6040107" y="1108195"/>
                  <a:ext cx="552660" cy="873362"/>
                </a:xfrm>
                <a:custGeom>
                  <a:avLst/>
                  <a:gdLst>
                    <a:gd name="connsiteX0" fmla="*/ 0 w 552660"/>
                    <a:gd name="connsiteY0" fmla="*/ 811350 h 872757"/>
                    <a:gd name="connsiteX1" fmla="*/ 100484 w 552660"/>
                    <a:gd name="connsiteY1" fmla="*/ 801302 h 872757"/>
                    <a:gd name="connsiteX2" fmla="*/ 180871 w 552660"/>
                    <a:gd name="connsiteY2" fmla="*/ 148159 h 872757"/>
                    <a:gd name="connsiteX3" fmla="*/ 110532 w 552660"/>
                    <a:gd name="connsiteY3" fmla="*/ 27579 h 872757"/>
                    <a:gd name="connsiteX4" fmla="*/ 432080 w 552660"/>
                    <a:gd name="connsiteY4" fmla="*/ 7482 h 872757"/>
                    <a:gd name="connsiteX5" fmla="*/ 391886 w 552660"/>
                    <a:gd name="connsiteY5" fmla="*/ 128062 h 872757"/>
                    <a:gd name="connsiteX6" fmla="*/ 462225 w 552660"/>
                    <a:gd name="connsiteY6" fmla="*/ 821399 h 872757"/>
                    <a:gd name="connsiteX7" fmla="*/ 552660 w 552660"/>
                    <a:gd name="connsiteY7" fmla="*/ 821399 h 872757"/>
                    <a:gd name="connsiteX8" fmla="*/ 552660 w 552660"/>
                    <a:gd name="connsiteY8" fmla="*/ 821399 h 872757"/>
                    <a:gd name="connsiteX0" fmla="*/ 0 w 552660"/>
                    <a:gd name="connsiteY0" fmla="*/ 825841 h 887248"/>
                    <a:gd name="connsiteX1" fmla="*/ 100484 w 552660"/>
                    <a:gd name="connsiteY1" fmla="*/ 815793 h 887248"/>
                    <a:gd name="connsiteX2" fmla="*/ 180871 w 552660"/>
                    <a:gd name="connsiteY2" fmla="*/ 162650 h 887248"/>
                    <a:gd name="connsiteX3" fmla="*/ 110532 w 552660"/>
                    <a:gd name="connsiteY3" fmla="*/ 42070 h 887248"/>
                    <a:gd name="connsiteX4" fmla="*/ 432080 w 552660"/>
                    <a:gd name="connsiteY4" fmla="*/ 21973 h 887248"/>
                    <a:gd name="connsiteX5" fmla="*/ 391886 w 552660"/>
                    <a:gd name="connsiteY5" fmla="*/ 142553 h 887248"/>
                    <a:gd name="connsiteX6" fmla="*/ 462225 w 552660"/>
                    <a:gd name="connsiteY6" fmla="*/ 835890 h 887248"/>
                    <a:gd name="connsiteX7" fmla="*/ 552660 w 552660"/>
                    <a:gd name="connsiteY7" fmla="*/ 835890 h 887248"/>
                    <a:gd name="connsiteX8" fmla="*/ 552660 w 552660"/>
                    <a:gd name="connsiteY8" fmla="*/ 835890 h 887248"/>
                    <a:gd name="connsiteX0" fmla="*/ 0 w 552660"/>
                    <a:gd name="connsiteY0" fmla="*/ 837879 h 899286"/>
                    <a:gd name="connsiteX1" fmla="*/ 100484 w 552660"/>
                    <a:gd name="connsiteY1" fmla="*/ 827831 h 899286"/>
                    <a:gd name="connsiteX2" fmla="*/ 180871 w 552660"/>
                    <a:gd name="connsiteY2" fmla="*/ 174688 h 899286"/>
                    <a:gd name="connsiteX3" fmla="*/ 110532 w 552660"/>
                    <a:gd name="connsiteY3" fmla="*/ 54108 h 899286"/>
                    <a:gd name="connsiteX4" fmla="*/ 432080 w 552660"/>
                    <a:gd name="connsiteY4" fmla="*/ 34011 h 899286"/>
                    <a:gd name="connsiteX5" fmla="*/ 391886 w 552660"/>
                    <a:gd name="connsiteY5" fmla="*/ 154591 h 899286"/>
                    <a:gd name="connsiteX6" fmla="*/ 462225 w 552660"/>
                    <a:gd name="connsiteY6" fmla="*/ 847928 h 899286"/>
                    <a:gd name="connsiteX7" fmla="*/ 552660 w 552660"/>
                    <a:gd name="connsiteY7" fmla="*/ 847928 h 899286"/>
                    <a:gd name="connsiteX8" fmla="*/ 552660 w 552660"/>
                    <a:gd name="connsiteY8" fmla="*/ 847928 h 899286"/>
                    <a:gd name="connsiteX0" fmla="*/ 0 w 552660"/>
                    <a:gd name="connsiteY0" fmla="*/ 851570 h 912977"/>
                    <a:gd name="connsiteX1" fmla="*/ 100484 w 552660"/>
                    <a:gd name="connsiteY1" fmla="*/ 841522 h 912977"/>
                    <a:gd name="connsiteX2" fmla="*/ 180871 w 552660"/>
                    <a:gd name="connsiteY2" fmla="*/ 188379 h 912977"/>
                    <a:gd name="connsiteX3" fmla="*/ 110532 w 552660"/>
                    <a:gd name="connsiteY3" fmla="*/ 67799 h 912977"/>
                    <a:gd name="connsiteX4" fmla="*/ 432080 w 552660"/>
                    <a:gd name="connsiteY4" fmla="*/ 47702 h 912977"/>
                    <a:gd name="connsiteX5" fmla="*/ 391886 w 552660"/>
                    <a:gd name="connsiteY5" fmla="*/ 168282 h 912977"/>
                    <a:gd name="connsiteX6" fmla="*/ 462225 w 552660"/>
                    <a:gd name="connsiteY6" fmla="*/ 861619 h 912977"/>
                    <a:gd name="connsiteX7" fmla="*/ 552660 w 552660"/>
                    <a:gd name="connsiteY7" fmla="*/ 861619 h 912977"/>
                    <a:gd name="connsiteX8" fmla="*/ 552660 w 552660"/>
                    <a:gd name="connsiteY8" fmla="*/ 861619 h 912977"/>
                    <a:gd name="connsiteX0" fmla="*/ 0 w 552660"/>
                    <a:gd name="connsiteY0" fmla="*/ 842472 h 903879"/>
                    <a:gd name="connsiteX1" fmla="*/ 100484 w 552660"/>
                    <a:gd name="connsiteY1" fmla="*/ 832424 h 903879"/>
                    <a:gd name="connsiteX2" fmla="*/ 180871 w 552660"/>
                    <a:gd name="connsiteY2" fmla="*/ 179281 h 903879"/>
                    <a:gd name="connsiteX3" fmla="*/ 139560 w 552660"/>
                    <a:gd name="connsiteY3" fmla="*/ 33301 h 903879"/>
                    <a:gd name="connsiteX4" fmla="*/ 432080 w 552660"/>
                    <a:gd name="connsiteY4" fmla="*/ 38604 h 903879"/>
                    <a:gd name="connsiteX5" fmla="*/ 391886 w 552660"/>
                    <a:gd name="connsiteY5" fmla="*/ 159184 h 903879"/>
                    <a:gd name="connsiteX6" fmla="*/ 462225 w 552660"/>
                    <a:gd name="connsiteY6" fmla="*/ 852521 h 903879"/>
                    <a:gd name="connsiteX7" fmla="*/ 552660 w 552660"/>
                    <a:gd name="connsiteY7" fmla="*/ 852521 h 903879"/>
                    <a:gd name="connsiteX8" fmla="*/ 552660 w 552660"/>
                    <a:gd name="connsiteY8" fmla="*/ 852521 h 903879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7374 h 928781"/>
                    <a:gd name="connsiteX1" fmla="*/ 100484 w 552660"/>
                    <a:gd name="connsiteY1" fmla="*/ 857326 h 928781"/>
                    <a:gd name="connsiteX2" fmla="*/ 180871 w 552660"/>
                    <a:gd name="connsiteY2" fmla="*/ 204183 h 928781"/>
                    <a:gd name="connsiteX3" fmla="*/ 139560 w 552660"/>
                    <a:gd name="connsiteY3" fmla="*/ 58203 h 928781"/>
                    <a:gd name="connsiteX4" fmla="*/ 439337 w 552660"/>
                    <a:gd name="connsiteY4" fmla="*/ 41735 h 928781"/>
                    <a:gd name="connsiteX5" fmla="*/ 391886 w 552660"/>
                    <a:gd name="connsiteY5" fmla="*/ 184086 h 928781"/>
                    <a:gd name="connsiteX6" fmla="*/ 462225 w 552660"/>
                    <a:gd name="connsiteY6" fmla="*/ 877423 h 928781"/>
                    <a:gd name="connsiteX7" fmla="*/ 552660 w 552660"/>
                    <a:gd name="connsiteY7" fmla="*/ 877423 h 928781"/>
                    <a:gd name="connsiteX8" fmla="*/ 552660 w 552660"/>
                    <a:gd name="connsiteY8" fmla="*/ 877423 h 928781"/>
                    <a:gd name="connsiteX0" fmla="*/ 0 w 552660"/>
                    <a:gd name="connsiteY0" fmla="*/ 850393 h 911800"/>
                    <a:gd name="connsiteX1" fmla="*/ 100484 w 552660"/>
                    <a:gd name="connsiteY1" fmla="*/ 840345 h 911800"/>
                    <a:gd name="connsiteX2" fmla="*/ 180871 w 552660"/>
                    <a:gd name="connsiteY2" fmla="*/ 187202 h 911800"/>
                    <a:gd name="connsiteX3" fmla="*/ 154074 w 552660"/>
                    <a:gd name="connsiteY3" fmla="*/ 15822 h 911800"/>
                    <a:gd name="connsiteX4" fmla="*/ 439337 w 552660"/>
                    <a:gd name="connsiteY4" fmla="*/ 24754 h 911800"/>
                    <a:gd name="connsiteX5" fmla="*/ 391886 w 552660"/>
                    <a:gd name="connsiteY5" fmla="*/ 167105 h 911800"/>
                    <a:gd name="connsiteX6" fmla="*/ 462225 w 552660"/>
                    <a:gd name="connsiteY6" fmla="*/ 860442 h 911800"/>
                    <a:gd name="connsiteX7" fmla="*/ 552660 w 552660"/>
                    <a:gd name="connsiteY7" fmla="*/ 860442 h 911800"/>
                    <a:gd name="connsiteX8" fmla="*/ 552660 w 552660"/>
                    <a:gd name="connsiteY8" fmla="*/ 860442 h 911800"/>
                    <a:gd name="connsiteX0" fmla="*/ 0 w 552660"/>
                    <a:gd name="connsiteY0" fmla="*/ 871051 h 932458"/>
                    <a:gd name="connsiteX1" fmla="*/ 100484 w 552660"/>
                    <a:gd name="connsiteY1" fmla="*/ 861003 h 932458"/>
                    <a:gd name="connsiteX2" fmla="*/ 180871 w 552660"/>
                    <a:gd name="connsiteY2" fmla="*/ 207860 h 932458"/>
                    <a:gd name="connsiteX3" fmla="*/ 154074 w 552660"/>
                    <a:gd name="connsiteY3" fmla="*/ 36480 h 932458"/>
                    <a:gd name="connsiteX4" fmla="*/ 439337 w 552660"/>
                    <a:gd name="connsiteY4" fmla="*/ 45412 h 932458"/>
                    <a:gd name="connsiteX5" fmla="*/ 391886 w 552660"/>
                    <a:gd name="connsiteY5" fmla="*/ 187763 h 932458"/>
                    <a:gd name="connsiteX6" fmla="*/ 462225 w 552660"/>
                    <a:gd name="connsiteY6" fmla="*/ 881100 h 932458"/>
                    <a:gd name="connsiteX7" fmla="*/ 552660 w 552660"/>
                    <a:gd name="connsiteY7" fmla="*/ 881100 h 932458"/>
                    <a:gd name="connsiteX8" fmla="*/ 552660 w 552660"/>
                    <a:gd name="connsiteY8" fmla="*/ 881100 h 932458"/>
                    <a:gd name="connsiteX0" fmla="*/ 0 w 552660"/>
                    <a:gd name="connsiteY0" fmla="*/ 890550 h 951957"/>
                    <a:gd name="connsiteX1" fmla="*/ 100484 w 552660"/>
                    <a:gd name="connsiteY1" fmla="*/ 880502 h 951957"/>
                    <a:gd name="connsiteX2" fmla="*/ 180871 w 552660"/>
                    <a:gd name="connsiteY2" fmla="*/ 227359 h 951957"/>
                    <a:gd name="connsiteX3" fmla="*/ 154074 w 552660"/>
                    <a:gd name="connsiteY3" fmla="*/ 55979 h 951957"/>
                    <a:gd name="connsiteX4" fmla="*/ 439337 w 552660"/>
                    <a:gd name="connsiteY4" fmla="*/ 64911 h 951957"/>
                    <a:gd name="connsiteX5" fmla="*/ 391886 w 552660"/>
                    <a:gd name="connsiteY5" fmla="*/ 207262 h 951957"/>
                    <a:gd name="connsiteX6" fmla="*/ 462225 w 552660"/>
                    <a:gd name="connsiteY6" fmla="*/ 900599 h 951957"/>
                    <a:gd name="connsiteX7" fmla="*/ 552660 w 552660"/>
                    <a:gd name="connsiteY7" fmla="*/ 900599 h 951957"/>
                    <a:gd name="connsiteX8" fmla="*/ 552660 w 552660"/>
                    <a:gd name="connsiteY8" fmla="*/ 900599 h 951957"/>
                    <a:gd name="connsiteX0" fmla="*/ 0 w 552660"/>
                    <a:gd name="connsiteY0" fmla="*/ 874188 h 935595"/>
                    <a:gd name="connsiteX1" fmla="*/ 100484 w 552660"/>
                    <a:gd name="connsiteY1" fmla="*/ 864140 h 935595"/>
                    <a:gd name="connsiteX2" fmla="*/ 180871 w 552660"/>
                    <a:gd name="connsiteY2" fmla="*/ 210997 h 935595"/>
                    <a:gd name="connsiteX3" fmla="*/ 154074 w 552660"/>
                    <a:gd name="connsiteY3" fmla="*/ 39617 h 935595"/>
                    <a:gd name="connsiteX4" fmla="*/ 424823 w 552660"/>
                    <a:gd name="connsiteY4" fmla="*/ 48549 h 935595"/>
                    <a:gd name="connsiteX5" fmla="*/ 391886 w 552660"/>
                    <a:gd name="connsiteY5" fmla="*/ 190900 h 935595"/>
                    <a:gd name="connsiteX6" fmla="*/ 462225 w 552660"/>
                    <a:gd name="connsiteY6" fmla="*/ 884237 h 935595"/>
                    <a:gd name="connsiteX7" fmla="*/ 552660 w 552660"/>
                    <a:gd name="connsiteY7" fmla="*/ 884237 h 935595"/>
                    <a:gd name="connsiteX8" fmla="*/ 552660 w 552660"/>
                    <a:gd name="connsiteY8" fmla="*/ 884237 h 935595"/>
                    <a:gd name="connsiteX0" fmla="*/ 0 w 552660"/>
                    <a:gd name="connsiteY0" fmla="*/ 881286 h 942693"/>
                    <a:gd name="connsiteX1" fmla="*/ 100484 w 552660"/>
                    <a:gd name="connsiteY1" fmla="*/ 871238 h 942693"/>
                    <a:gd name="connsiteX2" fmla="*/ 180871 w 552660"/>
                    <a:gd name="connsiteY2" fmla="*/ 218095 h 942693"/>
                    <a:gd name="connsiteX3" fmla="*/ 154074 w 552660"/>
                    <a:gd name="connsiteY3" fmla="*/ 46715 h 942693"/>
                    <a:gd name="connsiteX4" fmla="*/ 424823 w 552660"/>
                    <a:gd name="connsiteY4" fmla="*/ 55647 h 942693"/>
                    <a:gd name="connsiteX5" fmla="*/ 391886 w 552660"/>
                    <a:gd name="connsiteY5" fmla="*/ 197998 h 942693"/>
                    <a:gd name="connsiteX6" fmla="*/ 462225 w 552660"/>
                    <a:gd name="connsiteY6" fmla="*/ 891335 h 942693"/>
                    <a:gd name="connsiteX7" fmla="*/ 552660 w 552660"/>
                    <a:gd name="connsiteY7" fmla="*/ 891335 h 942693"/>
                    <a:gd name="connsiteX8" fmla="*/ 552660 w 552660"/>
                    <a:gd name="connsiteY8" fmla="*/ 891335 h 942693"/>
                    <a:gd name="connsiteX0" fmla="*/ 0 w 552660"/>
                    <a:gd name="connsiteY0" fmla="*/ 852330 h 913737"/>
                    <a:gd name="connsiteX1" fmla="*/ 100484 w 552660"/>
                    <a:gd name="connsiteY1" fmla="*/ 842282 h 913737"/>
                    <a:gd name="connsiteX2" fmla="*/ 180871 w 552660"/>
                    <a:gd name="connsiteY2" fmla="*/ 189139 h 913737"/>
                    <a:gd name="connsiteX3" fmla="*/ 143188 w 552660"/>
                    <a:gd name="connsiteY3" fmla="*/ 28645 h 913737"/>
                    <a:gd name="connsiteX4" fmla="*/ 424823 w 552660"/>
                    <a:gd name="connsiteY4" fmla="*/ 26691 h 913737"/>
                    <a:gd name="connsiteX5" fmla="*/ 391886 w 552660"/>
                    <a:gd name="connsiteY5" fmla="*/ 169042 h 913737"/>
                    <a:gd name="connsiteX6" fmla="*/ 462225 w 552660"/>
                    <a:gd name="connsiteY6" fmla="*/ 862379 h 913737"/>
                    <a:gd name="connsiteX7" fmla="*/ 552660 w 552660"/>
                    <a:gd name="connsiteY7" fmla="*/ 862379 h 913737"/>
                    <a:gd name="connsiteX8" fmla="*/ 552660 w 552660"/>
                    <a:gd name="connsiteY8" fmla="*/ 862379 h 913737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07121"/>
                    <a:gd name="connsiteX1" fmla="*/ 100484 w 552660"/>
                    <a:gd name="connsiteY1" fmla="*/ 852643 h 907121"/>
                    <a:gd name="connsiteX2" fmla="*/ 180871 w 552660"/>
                    <a:gd name="connsiteY2" fmla="*/ 199500 h 907121"/>
                    <a:gd name="connsiteX3" fmla="*/ 143188 w 552660"/>
                    <a:gd name="connsiteY3" fmla="*/ 39006 h 907121"/>
                    <a:gd name="connsiteX4" fmla="*/ 424823 w 552660"/>
                    <a:gd name="connsiteY4" fmla="*/ 37052 h 907121"/>
                    <a:gd name="connsiteX5" fmla="*/ 391886 w 552660"/>
                    <a:gd name="connsiteY5" fmla="*/ 179403 h 907121"/>
                    <a:gd name="connsiteX6" fmla="*/ 462225 w 552660"/>
                    <a:gd name="connsiteY6" fmla="*/ 872740 h 907121"/>
                    <a:gd name="connsiteX7" fmla="*/ 552660 w 552660"/>
                    <a:gd name="connsiteY7" fmla="*/ 872740 h 907121"/>
                    <a:gd name="connsiteX8" fmla="*/ 552660 w 552660"/>
                    <a:gd name="connsiteY8" fmla="*/ 872740 h 907121"/>
                    <a:gd name="connsiteX0" fmla="*/ 0 w 552660"/>
                    <a:gd name="connsiteY0" fmla="*/ 862691 h 890231"/>
                    <a:gd name="connsiteX1" fmla="*/ 100484 w 552660"/>
                    <a:gd name="connsiteY1" fmla="*/ 852643 h 890231"/>
                    <a:gd name="connsiteX2" fmla="*/ 180871 w 552660"/>
                    <a:gd name="connsiteY2" fmla="*/ 199500 h 890231"/>
                    <a:gd name="connsiteX3" fmla="*/ 143188 w 552660"/>
                    <a:gd name="connsiteY3" fmla="*/ 39006 h 890231"/>
                    <a:gd name="connsiteX4" fmla="*/ 424823 w 552660"/>
                    <a:gd name="connsiteY4" fmla="*/ 37052 h 890231"/>
                    <a:gd name="connsiteX5" fmla="*/ 391886 w 552660"/>
                    <a:gd name="connsiteY5" fmla="*/ 179403 h 890231"/>
                    <a:gd name="connsiteX6" fmla="*/ 462225 w 552660"/>
                    <a:gd name="connsiteY6" fmla="*/ 872740 h 890231"/>
                    <a:gd name="connsiteX7" fmla="*/ 552660 w 552660"/>
                    <a:gd name="connsiteY7" fmla="*/ 872740 h 890231"/>
                    <a:gd name="connsiteX8" fmla="*/ 552660 w 552660"/>
                    <a:gd name="connsiteY8" fmla="*/ 872740 h 890231"/>
                    <a:gd name="connsiteX0" fmla="*/ 0 w 552660"/>
                    <a:gd name="connsiteY0" fmla="*/ 862691 h 882165"/>
                    <a:gd name="connsiteX1" fmla="*/ 100484 w 552660"/>
                    <a:gd name="connsiteY1" fmla="*/ 852643 h 882165"/>
                    <a:gd name="connsiteX2" fmla="*/ 180871 w 552660"/>
                    <a:gd name="connsiteY2" fmla="*/ 199500 h 882165"/>
                    <a:gd name="connsiteX3" fmla="*/ 143188 w 552660"/>
                    <a:gd name="connsiteY3" fmla="*/ 39006 h 882165"/>
                    <a:gd name="connsiteX4" fmla="*/ 424823 w 552660"/>
                    <a:gd name="connsiteY4" fmla="*/ 37052 h 882165"/>
                    <a:gd name="connsiteX5" fmla="*/ 391886 w 552660"/>
                    <a:gd name="connsiteY5" fmla="*/ 179403 h 882165"/>
                    <a:gd name="connsiteX6" fmla="*/ 458597 w 552660"/>
                    <a:gd name="connsiteY6" fmla="*/ 861854 h 882165"/>
                    <a:gd name="connsiteX7" fmla="*/ 552660 w 552660"/>
                    <a:gd name="connsiteY7" fmla="*/ 872740 h 882165"/>
                    <a:gd name="connsiteX8" fmla="*/ 552660 w 552660"/>
                    <a:gd name="connsiteY8" fmla="*/ 872740 h 882165"/>
                    <a:gd name="connsiteX0" fmla="*/ 0 w 552660"/>
                    <a:gd name="connsiteY0" fmla="*/ 862691 h 873362"/>
                    <a:gd name="connsiteX1" fmla="*/ 100484 w 552660"/>
                    <a:gd name="connsiteY1" fmla="*/ 852643 h 873362"/>
                    <a:gd name="connsiteX2" fmla="*/ 180871 w 552660"/>
                    <a:gd name="connsiteY2" fmla="*/ 199500 h 873362"/>
                    <a:gd name="connsiteX3" fmla="*/ 143188 w 552660"/>
                    <a:gd name="connsiteY3" fmla="*/ 39006 h 873362"/>
                    <a:gd name="connsiteX4" fmla="*/ 424823 w 552660"/>
                    <a:gd name="connsiteY4" fmla="*/ 37052 h 873362"/>
                    <a:gd name="connsiteX5" fmla="*/ 391886 w 552660"/>
                    <a:gd name="connsiteY5" fmla="*/ 179403 h 873362"/>
                    <a:gd name="connsiteX6" fmla="*/ 454969 w 552660"/>
                    <a:gd name="connsiteY6" fmla="*/ 847339 h 873362"/>
                    <a:gd name="connsiteX7" fmla="*/ 552660 w 552660"/>
                    <a:gd name="connsiteY7" fmla="*/ 872740 h 873362"/>
                    <a:gd name="connsiteX8" fmla="*/ 552660 w 552660"/>
                    <a:gd name="connsiteY8" fmla="*/ 872740 h 87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2660" h="873362">
                      <a:moveTo>
                        <a:pt x="0" y="862691"/>
                      </a:moveTo>
                      <a:cubicBezTo>
                        <a:pt x="38797" y="873019"/>
                        <a:pt x="55825" y="876089"/>
                        <a:pt x="100484" y="852643"/>
                      </a:cubicBezTo>
                      <a:cubicBezTo>
                        <a:pt x="130629" y="742111"/>
                        <a:pt x="174358" y="332687"/>
                        <a:pt x="180871" y="199500"/>
                      </a:cubicBezTo>
                      <a:cubicBezTo>
                        <a:pt x="165613" y="127999"/>
                        <a:pt x="124300" y="87853"/>
                        <a:pt x="143188" y="39006"/>
                      </a:cubicBezTo>
                      <a:cubicBezTo>
                        <a:pt x="162076" y="-9841"/>
                        <a:pt x="390630" y="-15376"/>
                        <a:pt x="424823" y="37052"/>
                      </a:cubicBezTo>
                      <a:cubicBezTo>
                        <a:pt x="459016" y="89480"/>
                        <a:pt x="394119" y="101807"/>
                        <a:pt x="391886" y="179403"/>
                      </a:cubicBezTo>
                      <a:cubicBezTo>
                        <a:pt x="396910" y="315056"/>
                        <a:pt x="428173" y="731783"/>
                        <a:pt x="454969" y="847339"/>
                      </a:cubicBezTo>
                      <a:cubicBezTo>
                        <a:pt x="496280" y="886695"/>
                        <a:pt x="536378" y="868507"/>
                        <a:pt x="552660" y="872740"/>
                      </a:cubicBezTo>
                      <a:lnTo>
                        <a:pt x="552660" y="872740"/>
                      </a:lnTo>
                    </a:path>
                  </a:pathLst>
                </a:custGeom>
                <a:noFill/>
                <a:ln w="381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57" name="TextBox 53"/>
            <p:cNvSpPr txBox="1"/>
            <p:nvPr/>
          </p:nvSpPr>
          <p:spPr>
            <a:xfrm>
              <a:off x="3245805" y="2007965"/>
              <a:ext cx="2493034" cy="1515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000" b="1" u="sng" dirty="0">
                  <a:solidFill>
                    <a:prstClr val="black"/>
                  </a:solidFill>
                </a:rPr>
                <a:t>Relation</a:t>
              </a:r>
              <a:br>
                <a:rPr lang="fr-FR" sz="1000" b="1" u="sng" dirty="0">
                  <a:solidFill>
                    <a:prstClr val="black"/>
                  </a:solidFill>
                </a:rPr>
              </a:br>
              <a:r>
                <a:rPr lang="fr-FR" sz="1000" b="1" u="sng" dirty="0">
                  <a:solidFill>
                    <a:prstClr val="black"/>
                  </a:solidFill>
                </a:rPr>
                <a:t>utilisateurs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b="1" u="sng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266" name="Groupe 265"/>
          <p:cNvGrpSpPr/>
          <p:nvPr/>
        </p:nvGrpSpPr>
        <p:grpSpPr>
          <a:xfrm>
            <a:off x="6941122" y="3890146"/>
            <a:ext cx="1920240" cy="2413998"/>
            <a:chOff x="2858805" y="844590"/>
            <a:chExt cx="3426391" cy="5168820"/>
          </a:xfrm>
        </p:grpSpPr>
        <p:grpSp>
          <p:nvGrpSpPr>
            <p:cNvPr id="267" name="Group 60"/>
            <p:cNvGrpSpPr/>
            <p:nvPr/>
          </p:nvGrpSpPr>
          <p:grpSpPr>
            <a:xfrm>
              <a:off x="2858805" y="844590"/>
              <a:ext cx="3426391" cy="5168820"/>
              <a:chOff x="4975570" y="1089145"/>
              <a:chExt cx="2855156" cy="4307094"/>
            </a:xfrm>
          </p:grpSpPr>
          <p:sp>
            <p:nvSpPr>
              <p:cNvPr id="269" name="Rounded Rectangle 15"/>
              <p:cNvSpPr/>
              <p:nvPr/>
            </p:nvSpPr>
            <p:spPr bwMode="auto">
              <a:xfrm>
                <a:off x="4975570" y="1504452"/>
                <a:ext cx="2855156" cy="3891787"/>
              </a:xfrm>
              <a:prstGeom prst="roundRect">
                <a:avLst>
                  <a:gd name="adj" fmla="val 3998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  <a:shade val="30000"/>
                      <a:satMod val="115000"/>
                    </a:sysClr>
                  </a:gs>
                  <a:gs pos="50000">
                    <a:sysClr val="window" lastClr="FFFFFF">
                      <a:lumMod val="85000"/>
                      <a:shade val="67500"/>
                      <a:satMod val="115000"/>
                    </a:sysClr>
                  </a:gs>
                  <a:gs pos="100000">
                    <a:sysClr val="window" lastClr="FFFFFF">
                      <a:lumMod val="85000"/>
                      <a:shade val="100000"/>
                      <a:satMod val="115000"/>
                    </a:sys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 bwMode="auto">
              <a:xfrm>
                <a:off x="5225140" y="1788610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 bwMode="auto">
              <a:xfrm rot="21161710">
                <a:off x="5226819" y="1745487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 bwMode="auto">
              <a:xfrm rot="438290" flipH="1">
                <a:off x="5107923" y="1757215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 bwMode="auto">
              <a:xfrm>
                <a:off x="5107923" y="1685198"/>
                <a:ext cx="2417028" cy="327576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grpSp>
            <p:nvGrpSpPr>
              <p:cNvPr id="274" name="Group 59"/>
              <p:cNvGrpSpPr/>
              <p:nvPr/>
            </p:nvGrpSpPr>
            <p:grpSpPr>
              <a:xfrm>
                <a:off x="5979523" y="1089145"/>
                <a:ext cx="679268" cy="873362"/>
                <a:chOff x="5979523" y="1108195"/>
                <a:chExt cx="679268" cy="873362"/>
              </a:xfrm>
            </p:grpSpPr>
            <p:sp>
              <p:nvSpPr>
                <p:cNvPr id="275" name="Rectangle 274"/>
                <p:cNvSpPr/>
                <p:nvPr/>
              </p:nvSpPr>
              <p:spPr bwMode="auto">
                <a:xfrm>
                  <a:off x="5979523" y="1466122"/>
                  <a:ext cx="679268" cy="493308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shade val="30000"/>
                        <a:satMod val="115000"/>
                        <a:lumMod val="14000"/>
                      </a:sysClr>
                    </a:gs>
                    <a:gs pos="67000">
                      <a:sysClr val="window" lastClr="FFFFFF">
                        <a:lumMod val="50000"/>
                        <a:shade val="67500"/>
                        <a:satMod val="115000"/>
                      </a:sysClr>
                    </a:gs>
                    <a:gs pos="100000">
                      <a:sysClr val="window" lastClr="FFFFFF">
                        <a:shade val="100000"/>
                        <a:satMod val="115000"/>
                        <a:lumMod val="0"/>
                        <a:lumOff val="100000"/>
                      </a:sys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276" name="Freeform 22"/>
                <p:cNvSpPr/>
                <p:nvPr/>
              </p:nvSpPr>
              <p:spPr>
                <a:xfrm>
                  <a:off x="6040107" y="1108195"/>
                  <a:ext cx="552660" cy="873362"/>
                </a:xfrm>
                <a:custGeom>
                  <a:avLst/>
                  <a:gdLst>
                    <a:gd name="connsiteX0" fmla="*/ 0 w 552660"/>
                    <a:gd name="connsiteY0" fmla="*/ 811350 h 872757"/>
                    <a:gd name="connsiteX1" fmla="*/ 100484 w 552660"/>
                    <a:gd name="connsiteY1" fmla="*/ 801302 h 872757"/>
                    <a:gd name="connsiteX2" fmla="*/ 180871 w 552660"/>
                    <a:gd name="connsiteY2" fmla="*/ 148159 h 872757"/>
                    <a:gd name="connsiteX3" fmla="*/ 110532 w 552660"/>
                    <a:gd name="connsiteY3" fmla="*/ 27579 h 872757"/>
                    <a:gd name="connsiteX4" fmla="*/ 432080 w 552660"/>
                    <a:gd name="connsiteY4" fmla="*/ 7482 h 872757"/>
                    <a:gd name="connsiteX5" fmla="*/ 391886 w 552660"/>
                    <a:gd name="connsiteY5" fmla="*/ 128062 h 872757"/>
                    <a:gd name="connsiteX6" fmla="*/ 462225 w 552660"/>
                    <a:gd name="connsiteY6" fmla="*/ 821399 h 872757"/>
                    <a:gd name="connsiteX7" fmla="*/ 552660 w 552660"/>
                    <a:gd name="connsiteY7" fmla="*/ 821399 h 872757"/>
                    <a:gd name="connsiteX8" fmla="*/ 552660 w 552660"/>
                    <a:gd name="connsiteY8" fmla="*/ 821399 h 872757"/>
                    <a:gd name="connsiteX0" fmla="*/ 0 w 552660"/>
                    <a:gd name="connsiteY0" fmla="*/ 825841 h 887248"/>
                    <a:gd name="connsiteX1" fmla="*/ 100484 w 552660"/>
                    <a:gd name="connsiteY1" fmla="*/ 815793 h 887248"/>
                    <a:gd name="connsiteX2" fmla="*/ 180871 w 552660"/>
                    <a:gd name="connsiteY2" fmla="*/ 162650 h 887248"/>
                    <a:gd name="connsiteX3" fmla="*/ 110532 w 552660"/>
                    <a:gd name="connsiteY3" fmla="*/ 42070 h 887248"/>
                    <a:gd name="connsiteX4" fmla="*/ 432080 w 552660"/>
                    <a:gd name="connsiteY4" fmla="*/ 21973 h 887248"/>
                    <a:gd name="connsiteX5" fmla="*/ 391886 w 552660"/>
                    <a:gd name="connsiteY5" fmla="*/ 142553 h 887248"/>
                    <a:gd name="connsiteX6" fmla="*/ 462225 w 552660"/>
                    <a:gd name="connsiteY6" fmla="*/ 835890 h 887248"/>
                    <a:gd name="connsiteX7" fmla="*/ 552660 w 552660"/>
                    <a:gd name="connsiteY7" fmla="*/ 835890 h 887248"/>
                    <a:gd name="connsiteX8" fmla="*/ 552660 w 552660"/>
                    <a:gd name="connsiteY8" fmla="*/ 835890 h 887248"/>
                    <a:gd name="connsiteX0" fmla="*/ 0 w 552660"/>
                    <a:gd name="connsiteY0" fmla="*/ 837879 h 899286"/>
                    <a:gd name="connsiteX1" fmla="*/ 100484 w 552660"/>
                    <a:gd name="connsiteY1" fmla="*/ 827831 h 899286"/>
                    <a:gd name="connsiteX2" fmla="*/ 180871 w 552660"/>
                    <a:gd name="connsiteY2" fmla="*/ 174688 h 899286"/>
                    <a:gd name="connsiteX3" fmla="*/ 110532 w 552660"/>
                    <a:gd name="connsiteY3" fmla="*/ 54108 h 899286"/>
                    <a:gd name="connsiteX4" fmla="*/ 432080 w 552660"/>
                    <a:gd name="connsiteY4" fmla="*/ 34011 h 899286"/>
                    <a:gd name="connsiteX5" fmla="*/ 391886 w 552660"/>
                    <a:gd name="connsiteY5" fmla="*/ 154591 h 899286"/>
                    <a:gd name="connsiteX6" fmla="*/ 462225 w 552660"/>
                    <a:gd name="connsiteY6" fmla="*/ 847928 h 899286"/>
                    <a:gd name="connsiteX7" fmla="*/ 552660 w 552660"/>
                    <a:gd name="connsiteY7" fmla="*/ 847928 h 899286"/>
                    <a:gd name="connsiteX8" fmla="*/ 552660 w 552660"/>
                    <a:gd name="connsiteY8" fmla="*/ 847928 h 899286"/>
                    <a:gd name="connsiteX0" fmla="*/ 0 w 552660"/>
                    <a:gd name="connsiteY0" fmla="*/ 851570 h 912977"/>
                    <a:gd name="connsiteX1" fmla="*/ 100484 w 552660"/>
                    <a:gd name="connsiteY1" fmla="*/ 841522 h 912977"/>
                    <a:gd name="connsiteX2" fmla="*/ 180871 w 552660"/>
                    <a:gd name="connsiteY2" fmla="*/ 188379 h 912977"/>
                    <a:gd name="connsiteX3" fmla="*/ 110532 w 552660"/>
                    <a:gd name="connsiteY3" fmla="*/ 67799 h 912977"/>
                    <a:gd name="connsiteX4" fmla="*/ 432080 w 552660"/>
                    <a:gd name="connsiteY4" fmla="*/ 47702 h 912977"/>
                    <a:gd name="connsiteX5" fmla="*/ 391886 w 552660"/>
                    <a:gd name="connsiteY5" fmla="*/ 168282 h 912977"/>
                    <a:gd name="connsiteX6" fmla="*/ 462225 w 552660"/>
                    <a:gd name="connsiteY6" fmla="*/ 861619 h 912977"/>
                    <a:gd name="connsiteX7" fmla="*/ 552660 w 552660"/>
                    <a:gd name="connsiteY7" fmla="*/ 861619 h 912977"/>
                    <a:gd name="connsiteX8" fmla="*/ 552660 w 552660"/>
                    <a:gd name="connsiteY8" fmla="*/ 861619 h 912977"/>
                    <a:gd name="connsiteX0" fmla="*/ 0 w 552660"/>
                    <a:gd name="connsiteY0" fmla="*/ 842472 h 903879"/>
                    <a:gd name="connsiteX1" fmla="*/ 100484 w 552660"/>
                    <a:gd name="connsiteY1" fmla="*/ 832424 h 903879"/>
                    <a:gd name="connsiteX2" fmla="*/ 180871 w 552660"/>
                    <a:gd name="connsiteY2" fmla="*/ 179281 h 903879"/>
                    <a:gd name="connsiteX3" fmla="*/ 139560 w 552660"/>
                    <a:gd name="connsiteY3" fmla="*/ 33301 h 903879"/>
                    <a:gd name="connsiteX4" fmla="*/ 432080 w 552660"/>
                    <a:gd name="connsiteY4" fmla="*/ 38604 h 903879"/>
                    <a:gd name="connsiteX5" fmla="*/ 391886 w 552660"/>
                    <a:gd name="connsiteY5" fmla="*/ 159184 h 903879"/>
                    <a:gd name="connsiteX6" fmla="*/ 462225 w 552660"/>
                    <a:gd name="connsiteY6" fmla="*/ 852521 h 903879"/>
                    <a:gd name="connsiteX7" fmla="*/ 552660 w 552660"/>
                    <a:gd name="connsiteY7" fmla="*/ 852521 h 903879"/>
                    <a:gd name="connsiteX8" fmla="*/ 552660 w 552660"/>
                    <a:gd name="connsiteY8" fmla="*/ 852521 h 903879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7374 h 928781"/>
                    <a:gd name="connsiteX1" fmla="*/ 100484 w 552660"/>
                    <a:gd name="connsiteY1" fmla="*/ 857326 h 928781"/>
                    <a:gd name="connsiteX2" fmla="*/ 180871 w 552660"/>
                    <a:gd name="connsiteY2" fmla="*/ 204183 h 928781"/>
                    <a:gd name="connsiteX3" fmla="*/ 139560 w 552660"/>
                    <a:gd name="connsiteY3" fmla="*/ 58203 h 928781"/>
                    <a:gd name="connsiteX4" fmla="*/ 439337 w 552660"/>
                    <a:gd name="connsiteY4" fmla="*/ 41735 h 928781"/>
                    <a:gd name="connsiteX5" fmla="*/ 391886 w 552660"/>
                    <a:gd name="connsiteY5" fmla="*/ 184086 h 928781"/>
                    <a:gd name="connsiteX6" fmla="*/ 462225 w 552660"/>
                    <a:gd name="connsiteY6" fmla="*/ 877423 h 928781"/>
                    <a:gd name="connsiteX7" fmla="*/ 552660 w 552660"/>
                    <a:gd name="connsiteY7" fmla="*/ 877423 h 928781"/>
                    <a:gd name="connsiteX8" fmla="*/ 552660 w 552660"/>
                    <a:gd name="connsiteY8" fmla="*/ 877423 h 928781"/>
                    <a:gd name="connsiteX0" fmla="*/ 0 w 552660"/>
                    <a:gd name="connsiteY0" fmla="*/ 850393 h 911800"/>
                    <a:gd name="connsiteX1" fmla="*/ 100484 w 552660"/>
                    <a:gd name="connsiteY1" fmla="*/ 840345 h 911800"/>
                    <a:gd name="connsiteX2" fmla="*/ 180871 w 552660"/>
                    <a:gd name="connsiteY2" fmla="*/ 187202 h 911800"/>
                    <a:gd name="connsiteX3" fmla="*/ 154074 w 552660"/>
                    <a:gd name="connsiteY3" fmla="*/ 15822 h 911800"/>
                    <a:gd name="connsiteX4" fmla="*/ 439337 w 552660"/>
                    <a:gd name="connsiteY4" fmla="*/ 24754 h 911800"/>
                    <a:gd name="connsiteX5" fmla="*/ 391886 w 552660"/>
                    <a:gd name="connsiteY5" fmla="*/ 167105 h 911800"/>
                    <a:gd name="connsiteX6" fmla="*/ 462225 w 552660"/>
                    <a:gd name="connsiteY6" fmla="*/ 860442 h 911800"/>
                    <a:gd name="connsiteX7" fmla="*/ 552660 w 552660"/>
                    <a:gd name="connsiteY7" fmla="*/ 860442 h 911800"/>
                    <a:gd name="connsiteX8" fmla="*/ 552660 w 552660"/>
                    <a:gd name="connsiteY8" fmla="*/ 860442 h 911800"/>
                    <a:gd name="connsiteX0" fmla="*/ 0 w 552660"/>
                    <a:gd name="connsiteY0" fmla="*/ 871051 h 932458"/>
                    <a:gd name="connsiteX1" fmla="*/ 100484 w 552660"/>
                    <a:gd name="connsiteY1" fmla="*/ 861003 h 932458"/>
                    <a:gd name="connsiteX2" fmla="*/ 180871 w 552660"/>
                    <a:gd name="connsiteY2" fmla="*/ 207860 h 932458"/>
                    <a:gd name="connsiteX3" fmla="*/ 154074 w 552660"/>
                    <a:gd name="connsiteY3" fmla="*/ 36480 h 932458"/>
                    <a:gd name="connsiteX4" fmla="*/ 439337 w 552660"/>
                    <a:gd name="connsiteY4" fmla="*/ 45412 h 932458"/>
                    <a:gd name="connsiteX5" fmla="*/ 391886 w 552660"/>
                    <a:gd name="connsiteY5" fmla="*/ 187763 h 932458"/>
                    <a:gd name="connsiteX6" fmla="*/ 462225 w 552660"/>
                    <a:gd name="connsiteY6" fmla="*/ 881100 h 932458"/>
                    <a:gd name="connsiteX7" fmla="*/ 552660 w 552660"/>
                    <a:gd name="connsiteY7" fmla="*/ 881100 h 932458"/>
                    <a:gd name="connsiteX8" fmla="*/ 552660 w 552660"/>
                    <a:gd name="connsiteY8" fmla="*/ 881100 h 932458"/>
                    <a:gd name="connsiteX0" fmla="*/ 0 w 552660"/>
                    <a:gd name="connsiteY0" fmla="*/ 890550 h 951957"/>
                    <a:gd name="connsiteX1" fmla="*/ 100484 w 552660"/>
                    <a:gd name="connsiteY1" fmla="*/ 880502 h 951957"/>
                    <a:gd name="connsiteX2" fmla="*/ 180871 w 552660"/>
                    <a:gd name="connsiteY2" fmla="*/ 227359 h 951957"/>
                    <a:gd name="connsiteX3" fmla="*/ 154074 w 552660"/>
                    <a:gd name="connsiteY3" fmla="*/ 55979 h 951957"/>
                    <a:gd name="connsiteX4" fmla="*/ 439337 w 552660"/>
                    <a:gd name="connsiteY4" fmla="*/ 64911 h 951957"/>
                    <a:gd name="connsiteX5" fmla="*/ 391886 w 552660"/>
                    <a:gd name="connsiteY5" fmla="*/ 207262 h 951957"/>
                    <a:gd name="connsiteX6" fmla="*/ 462225 w 552660"/>
                    <a:gd name="connsiteY6" fmla="*/ 900599 h 951957"/>
                    <a:gd name="connsiteX7" fmla="*/ 552660 w 552660"/>
                    <a:gd name="connsiteY7" fmla="*/ 900599 h 951957"/>
                    <a:gd name="connsiteX8" fmla="*/ 552660 w 552660"/>
                    <a:gd name="connsiteY8" fmla="*/ 900599 h 951957"/>
                    <a:gd name="connsiteX0" fmla="*/ 0 w 552660"/>
                    <a:gd name="connsiteY0" fmla="*/ 874188 h 935595"/>
                    <a:gd name="connsiteX1" fmla="*/ 100484 w 552660"/>
                    <a:gd name="connsiteY1" fmla="*/ 864140 h 935595"/>
                    <a:gd name="connsiteX2" fmla="*/ 180871 w 552660"/>
                    <a:gd name="connsiteY2" fmla="*/ 210997 h 935595"/>
                    <a:gd name="connsiteX3" fmla="*/ 154074 w 552660"/>
                    <a:gd name="connsiteY3" fmla="*/ 39617 h 935595"/>
                    <a:gd name="connsiteX4" fmla="*/ 424823 w 552660"/>
                    <a:gd name="connsiteY4" fmla="*/ 48549 h 935595"/>
                    <a:gd name="connsiteX5" fmla="*/ 391886 w 552660"/>
                    <a:gd name="connsiteY5" fmla="*/ 190900 h 935595"/>
                    <a:gd name="connsiteX6" fmla="*/ 462225 w 552660"/>
                    <a:gd name="connsiteY6" fmla="*/ 884237 h 935595"/>
                    <a:gd name="connsiteX7" fmla="*/ 552660 w 552660"/>
                    <a:gd name="connsiteY7" fmla="*/ 884237 h 935595"/>
                    <a:gd name="connsiteX8" fmla="*/ 552660 w 552660"/>
                    <a:gd name="connsiteY8" fmla="*/ 884237 h 935595"/>
                    <a:gd name="connsiteX0" fmla="*/ 0 w 552660"/>
                    <a:gd name="connsiteY0" fmla="*/ 881286 h 942693"/>
                    <a:gd name="connsiteX1" fmla="*/ 100484 w 552660"/>
                    <a:gd name="connsiteY1" fmla="*/ 871238 h 942693"/>
                    <a:gd name="connsiteX2" fmla="*/ 180871 w 552660"/>
                    <a:gd name="connsiteY2" fmla="*/ 218095 h 942693"/>
                    <a:gd name="connsiteX3" fmla="*/ 154074 w 552660"/>
                    <a:gd name="connsiteY3" fmla="*/ 46715 h 942693"/>
                    <a:gd name="connsiteX4" fmla="*/ 424823 w 552660"/>
                    <a:gd name="connsiteY4" fmla="*/ 55647 h 942693"/>
                    <a:gd name="connsiteX5" fmla="*/ 391886 w 552660"/>
                    <a:gd name="connsiteY5" fmla="*/ 197998 h 942693"/>
                    <a:gd name="connsiteX6" fmla="*/ 462225 w 552660"/>
                    <a:gd name="connsiteY6" fmla="*/ 891335 h 942693"/>
                    <a:gd name="connsiteX7" fmla="*/ 552660 w 552660"/>
                    <a:gd name="connsiteY7" fmla="*/ 891335 h 942693"/>
                    <a:gd name="connsiteX8" fmla="*/ 552660 w 552660"/>
                    <a:gd name="connsiteY8" fmla="*/ 891335 h 942693"/>
                    <a:gd name="connsiteX0" fmla="*/ 0 w 552660"/>
                    <a:gd name="connsiteY0" fmla="*/ 852330 h 913737"/>
                    <a:gd name="connsiteX1" fmla="*/ 100484 w 552660"/>
                    <a:gd name="connsiteY1" fmla="*/ 842282 h 913737"/>
                    <a:gd name="connsiteX2" fmla="*/ 180871 w 552660"/>
                    <a:gd name="connsiteY2" fmla="*/ 189139 h 913737"/>
                    <a:gd name="connsiteX3" fmla="*/ 143188 w 552660"/>
                    <a:gd name="connsiteY3" fmla="*/ 28645 h 913737"/>
                    <a:gd name="connsiteX4" fmla="*/ 424823 w 552660"/>
                    <a:gd name="connsiteY4" fmla="*/ 26691 h 913737"/>
                    <a:gd name="connsiteX5" fmla="*/ 391886 w 552660"/>
                    <a:gd name="connsiteY5" fmla="*/ 169042 h 913737"/>
                    <a:gd name="connsiteX6" fmla="*/ 462225 w 552660"/>
                    <a:gd name="connsiteY6" fmla="*/ 862379 h 913737"/>
                    <a:gd name="connsiteX7" fmla="*/ 552660 w 552660"/>
                    <a:gd name="connsiteY7" fmla="*/ 862379 h 913737"/>
                    <a:gd name="connsiteX8" fmla="*/ 552660 w 552660"/>
                    <a:gd name="connsiteY8" fmla="*/ 862379 h 913737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07121"/>
                    <a:gd name="connsiteX1" fmla="*/ 100484 w 552660"/>
                    <a:gd name="connsiteY1" fmla="*/ 852643 h 907121"/>
                    <a:gd name="connsiteX2" fmla="*/ 180871 w 552660"/>
                    <a:gd name="connsiteY2" fmla="*/ 199500 h 907121"/>
                    <a:gd name="connsiteX3" fmla="*/ 143188 w 552660"/>
                    <a:gd name="connsiteY3" fmla="*/ 39006 h 907121"/>
                    <a:gd name="connsiteX4" fmla="*/ 424823 w 552660"/>
                    <a:gd name="connsiteY4" fmla="*/ 37052 h 907121"/>
                    <a:gd name="connsiteX5" fmla="*/ 391886 w 552660"/>
                    <a:gd name="connsiteY5" fmla="*/ 179403 h 907121"/>
                    <a:gd name="connsiteX6" fmla="*/ 462225 w 552660"/>
                    <a:gd name="connsiteY6" fmla="*/ 872740 h 907121"/>
                    <a:gd name="connsiteX7" fmla="*/ 552660 w 552660"/>
                    <a:gd name="connsiteY7" fmla="*/ 872740 h 907121"/>
                    <a:gd name="connsiteX8" fmla="*/ 552660 w 552660"/>
                    <a:gd name="connsiteY8" fmla="*/ 872740 h 907121"/>
                    <a:gd name="connsiteX0" fmla="*/ 0 w 552660"/>
                    <a:gd name="connsiteY0" fmla="*/ 862691 h 890231"/>
                    <a:gd name="connsiteX1" fmla="*/ 100484 w 552660"/>
                    <a:gd name="connsiteY1" fmla="*/ 852643 h 890231"/>
                    <a:gd name="connsiteX2" fmla="*/ 180871 w 552660"/>
                    <a:gd name="connsiteY2" fmla="*/ 199500 h 890231"/>
                    <a:gd name="connsiteX3" fmla="*/ 143188 w 552660"/>
                    <a:gd name="connsiteY3" fmla="*/ 39006 h 890231"/>
                    <a:gd name="connsiteX4" fmla="*/ 424823 w 552660"/>
                    <a:gd name="connsiteY4" fmla="*/ 37052 h 890231"/>
                    <a:gd name="connsiteX5" fmla="*/ 391886 w 552660"/>
                    <a:gd name="connsiteY5" fmla="*/ 179403 h 890231"/>
                    <a:gd name="connsiteX6" fmla="*/ 462225 w 552660"/>
                    <a:gd name="connsiteY6" fmla="*/ 872740 h 890231"/>
                    <a:gd name="connsiteX7" fmla="*/ 552660 w 552660"/>
                    <a:gd name="connsiteY7" fmla="*/ 872740 h 890231"/>
                    <a:gd name="connsiteX8" fmla="*/ 552660 w 552660"/>
                    <a:gd name="connsiteY8" fmla="*/ 872740 h 890231"/>
                    <a:gd name="connsiteX0" fmla="*/ 0 w 552660"/>
                    <a:gd name="connsiteY0" fmla="*/ 862691 h 882165"/>
                    <a:gd name="connsiteX1" fmla="*/ 100484 w 552660"/>
                    <a:gd name="connsiteY1" fmla="*/ 852643 h 882165"/>
                    <a:gd name="connsiteX2" fmla="*/ 180871 w 552660"/>
                    <a:gd name="connsiteY2" fmla="*/ 199500 h 882165"/>
                    <a:gd name="connsiteX3" fmla="*/ 143188 w 552660"/>
                    <a:gd name="connsiteY3" fmla="*/ 39006 h 882165"/>
                    <a:gd name="connsiteX4" fmla="*/ 424823 w 552660"/>
                    <a:gd name="connsiteY4" fmla="*/ 37052 h 882165"/>
                    <a:gd name="connsiteX5" fmla="*/ 391886 w 552660"/>
                    <a:gd name="connsiteY5" fmla="*/ 179403 h 882165"/>
                    <a:gd name="connsiteX6" fmla="*/ 458597 w 552660"/>
                    <a:gd name="connsiteY6" fmla="*/ 861854 h 882165"/>
                    <a:gd name="connsiteX7" fmla="*/ 552660 w 552660"/>
                    <a:gd name="connsiteY7" fmla="*/ 872740 h 882165"/>
                    <a:gd name="connsiteX8" fmla="*/ 552660 w 552660"/>
                    <a:gd name="connsiteY8" fmla="*/ 872740 h 882165"/>
                    <a:gd name="connsiteX0" fmla="*/ 0 w 552660"/>
                    <a:gd name="connsiteY0" fmla="*/ 862691 h 873362"/>
                    <a:gd name="connsiteX1" fmla="*/ 100484 w 552660"/>
                    <a:gd name="connsiteY1" fmla="*/ 852643 h 873362"/>
                    <a:gd name="connsiteX2" fmla="*/ 180871 w 552660"/>
                    <a:gd name="connsiteY2" fmla="*/ 199500 h 873362"/>
                    <a:gd name="connsiteX3" fmla="*/ 143188 w 552660"/>
                    <a:gd name="connsiteY3" fmla="*/ 39006 h 873362"/>
                    <a:gd name="connsiteX4" fmla="*/ 424823 w 552660"/>
                    <a:gd name="connsiteY4" fmla="*/ 37052 h 873362"/>
                    <a:gd name="connsiteX5" fmla="*/ 391886 w 552660"/>
                    <a:gd name="connsiteY5" fmla="*/ 179403 h 873362"/>
                    <a:gd name="connsiteX6" fmla="*/ 454969 w 552660"/>
                    <a:gd name="connsiteY6" fmla="*/ 847339 h 873362"/>
                    <a:gd name="connsiteX7" fmla="*/ 552660 w 552660"/>
                    <a:gd name="connsiteY7" fmla="*/ 872740 h 873362"/>
                    <a:gd name="connsiteX8" fmla="*/ 552660 w 552660"/>
                    <a:gd name="connsiteY8" fmla="*/ 872740 h 87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2660" h="873362">
                      <a:moveTo>
                        <a:pt x="0" y="862691"/>
                      </a:moveTo>
                      <a:cubicBezTo>
                        <a:pt x="38797" y="873019"/>
                        <a:pt x="55825" y="876089"/>
                        <a:pt x="100484" y="852643"/>
                      </a:cubicBezTo>
                      <a:cubicBezTo>
                        <a:pt x="130629" y="742111"/>
                        <a:pt x="174358" y="332687"/>
                        <a:pt x="180871" y="199500"/>
                      </a:cubicBezTo>
                      <a:cubicBezTo>
                        <a:pt x="165613" y="127999"/>
                        <a:pt x="124300" y="87853"/>
                        <a:pt x="143188" y="39006"/>
                      </a:cubicBezTo>
                      <a:cubicBezTo>
                        <a:pt x="162076" y="-9841"/>
                        <a:pt x="390630" y="-15376"/>
                        <a:pt x="424823" y="37052"/>
                      </a:cubicBezTo>
                      <a:cubicBezTo>
                        <a:pt x="459016" y="89480"/>
                        <a:pt x="394119" y="101807"/>
                        <a:pt x="391886" y="179403"/>
                      </a:cubicBezTo>
                      <a:cubicBezTo>
                        <a:pt x="396910" y="315056"/>
                        <a:pt x="428173" y="731783"/>
                        <a:pt x="454969" y="847339"/>
                      </a:cubicBezTo>
                      <a:cubicBezTo>
                        <a:pt x="496280" y="886695"/>
                        <a:pt x="536378" y="868507"/>
                        <a:pt x="552660" y="872740"/>
                      </a:cubicBezTo>
                      <a:lnTo>
                        <a:pt x="552660" y="872740"/>
                      </a:lnTo>
                    </a:path>
                  </a:pathLst>
                </a:custGeom>
                <a:noFill/>
                <a:ln w="381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68" name="TextBox 53"/>
            <p:cNvSpPr txBox="1"/>
            <p:nvPr/>
          </p:nvSpPr>
          <p:spPr>
            <a:xfrm>
              <a:off x="3245805" y="2007965"/>
              <a:ext cx="2493034" cy="856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000" b="1" u="sng" dirty="0">
                  <a:solidFill>
                    <a:prstClr val="black"/>
                  </a:solidFill>
                </a:rPr>
                <a:t>Conduite</a:t>
              </a:r>
              <a:br>
                <a:rPr lang="fr-FR" sz="1000" b="1" u="sng" dirty="0">
                  <a:solidFill>
                    <a:prstClr val="black"/>
                  </a:solidFill>
                </a:rPr>
              </a:br>
              <a:r>
                <a:rPr lang="fr-FR" sz="1000" b="1" u="sng" dirty="0">
                  <a:solidFill>
                    <a:prstClr val="black"/>
                  </a:solidFill>
                </a:rPr>
                <a:t>de projet</a:t>
              </a:r>
            </a:p>
          </p:txBody>
        </p:sp>
      </p:grpSp>
      <p:graphicFrame>
        <p:nvGraphicFramePr>
          <p:cNvPr id="278" name="Tableau 27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92683746"/>
              </p:ext>
            </p:extLst>
          </p:nvPr>
        </p:nvGraphicFramePr>
        <p:xfrm>
          <a:off x="470606" y="2516663"/>
          <a:ext cx="1447916" cy="820120"/>
        </p:xfrm>
        <a:graphic>
          <a:graphicData uri="http://schemas.openxmlformats.org/drawingml/2006/table">
            <a:tbl>
              <a:tblPr firstRow="1" bandRow="1"/>
              <a:tblGrid>
                <a:gridCol w="1447916"/>
              </a:tblGrid>
              <a:tr h="12004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« Product </a:t>
                      </a:r>
                      <a:r>
                        <a:rPr lang="fr-FR" sz="6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Owner</a:t>
                      </a:r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» (Propriétaire</a:t>
                      </a:r>
                      <a:r>
                        <a:rPr lang="fr-FR" sz="6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produit)</a:t>
                      </a:r>
                      <a:endParaRPr lang="fr-FR" sz="6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18001" marR="18001" marT="18004" marB="18004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04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« Business </a:t>
                      </a:r>
                      <a:r>
                        <a:rPr lang="fr-FR" sz="6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Analyst</a:t>
                      </a:r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» (Analyste</a:t>
                      </a:r>
                      <a:r>
                        <a:rPr lang="fr-FR" sz="6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métier)</a:t>
                      </a:r>
                      <a:endParaRPr lang="fr-FR" sz="6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18001" marR="18001" marT="18004" marB="18004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517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« Product Manager »  (Manager de produit)</a:t>
                      </a:r>
                      <a:endParaRPr lang="fr-FR" sz="6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18001" marR="18001" marT="18004" marB="18004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04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« Data </a:t>
                      </a:r>
                      <a:r>
                        <a:rPr lang="fr-FR" sz="6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Analyst</a:t>
                      </a:r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» (Analyste de la donnée)</a:t>
                      </a:r>
                      <a:endParaRPr lang="fr-FR" sz="6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18001" marR="18001" marT="18004" marB="18004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517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« Data </a:t>
                      </a:r>
                      <a:r>
                        <a:rPr lang="fr-FR" sz="6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Scientist</a:t>
                      </a:r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» (Scientifique</a:t>
                      </a:r>
                      <a:r>
                        <a:rPr lang="fr-FR" sz="6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de la donnée)</a:t>
                      </a:r>
                      <a:endParaRPr lang="fr-FR" sz="6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18001" marR="18001" marT="18004" marB="18004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" name="Tableau 2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497821"/>
              </p:ext>
            </p:extLst>
          </p:nvPr>
        </p:nvGraphicFramePr>
        <p:xfrm>
          <a:off x="2684540" y="2513669"/>
          <a:ext cx="1441682" cy="509792"/>
        </p:xfrm>
        <a:graphic>
          <a:graphicData uri="http://schemas.openxmlformats.org/drawingml/2006/table">
            <a:tbl>
              <a:tblPr firstRow="1" bandRow="1"/>
              <a:tblGrid>
                <a:gridCol w="1441682"/>
              </a:tblGrid>
              <a:tr h="126625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Architecte applicatif</a:t>
                      </a:r>
                    </a:p>
                  </a:txBody>
                  <a:tcPr marL="18001" marR="18001" marT="18004" marB="18004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6625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Architecte fonctionnel</a:t>
                      </a:r>
                    </a:p>
                  </a:txBody>
                  <a:tcPr marL="18001" marR="18001" marT="18004" marB="18004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6625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Architecte technique</a:t>
                      </a:r>
                    </a:p>
                  </a:txBody>
                  <a:tcPr marL="18001" marR="18001" marT="18004" marB="18004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6625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Architecte d’entreprise</a:t>
                      </a:r>
                    </a:p>
                  </a:txBody>
                  <a:tcPr marL="18001" marR="18001" marT="18004" marB="18004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" name="Tableau 2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42963"/>
              </p:ext>
            </p:extLst>
          </p:nvPr>
        </p:nvGraphicFramePr>
        <p:xfrm>
          <a:off x="4918259" y="2535964"/>
          <a:ext cx="1452227" cy="509792"/>
        </p:xfrm>
        <a:graphic>
          <a:graphicData uri="http://schemas.openxmlformats.org/drawingml/2006/table">
            <a:tbl>
              <a:tblPr firstRow="1" bandRow="1"/>
              <a:tblGrid>
                <a:gridCol w="1452227"/>
              </a:tblGrid>
              <a:tr h="121052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Concepteur – développeur fonctionnel </a:t>
                      </a:r>
                      <a:endParaRPr lang="fr-FR" sz="600" b="0" i="0" u="none" strike="noStrike" dirty="0" smtClean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18001" marR="18001" marT="18004" marB="18004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405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Développeur de solution </a:t>
                      </a:r>
                      <a:r>
                        <a:rPr lang="fr-FR" sz="6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Big</a:t>
                      </a:r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Data</a:t>
                      </a:r>
                      <a:endParaRPr lang="fr-FR" sz="6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18001" marR="18001" marT="18004" marB="18004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405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Ingénieur logiciel</a:t>
                      </a:r>
                    </a:p>
                  </a:txBody>
                  <a:tcPr marL="18001" marR="18001" marT="18004" marB="18004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405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Ingénieur méthode</a:t>
                      </a:r>
                    </a:p>
                  </a:txBody>
                  <a:tcPr marL="18001" marR="18001" marT="18004" marB="18004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1" name="Tableau 2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874361"/>
              </p:ext>
            </p:extLst>
          </p:nvPr>
        </p:nvGraphicFramePr>
        <p:xfrm>
          <a:off x="7128068" y="2530219"/>
          <a:ext cx="1433370" cy="1019584"/>
        </p:xfrm>
        <a:graphic>
          <a:graphicData uri="http://schemas.openxmlformats.org/drawingml/2006/table">
            <a:tbl>
              <a:tblPr firstRow="1" bandRow="1"/>
              <a:tblGrid>
                <a:gridCol w="1433370"/>
              </a:tblGrid>
              <a:tr h="11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Administrateur </a:t>
                      </a:r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réseaux</a:t>
                      </a:r>
                    </a:p>
                  </a:txBody>
                  <a:tcPr marL="18001" marR="18001" marT="18004" marB="18004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1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Chargé de système</a:t>
                      </a:r>
                    </a:p>
                  </a:txBody>
                  <a:tcPr marL="18001" marR="18001" marT="18004" marB="18004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1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Chargé de sécurité opérationnelle</a:t>
                      </a:r>
                      <a:endParaRPr lang="fr-FR" sz="6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18001" marR="18001" marT="18004" marB="18004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1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Chargé d’environnement </a:t>
                      </a:r>
                    </a:p>
                  </a:txBody>
                  <a:tcPr marL="18001" marR="18001" marT="18004" marB="18004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1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Ingénieur </a:t>
                      </a:r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réseaux et téléphonie</a:t>
                      </a:r>
                      <a:endParaRPr lang="fr-FR" sz="6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18001" marR="18001" marT="18004" marB="18004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1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Ingénieur sécurité opérationnelle</a:t>
                      </a:r>
                      <a:endParaRPr lang="fr-FR" sz="6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18001" marR="18001" marT="18004" marB="18004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1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Administrateur de bases de </a:t>
                      </a:r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données </a:t>
                      </a:r>
                      <a:endParaRPr lang="fr-FR" sz="6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18001" marR="18001" marT="18004" marB="18004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1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Intégrateur systèmes complexes</a:t>
                      </a:r>
                    </a:p>
                  </a:txBody>
                  <a:tcPr marL="18001" marR="18001" marT="18004" marB="18004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3" name="Tableau 2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36772"/>
              </p:ext>
            </p:extLst>
          </p:nvPr>
        </p:nvGraphicFramePr>
        <p:xfrm>
          <a:off x="445323" y="4854534"/>
          <a:ext cx="1473200" cy="509776"/>
        </p:xfrm>
        <a:graphic>
          <a:graphicData uri="http://schemas.openxmlformats.org/drawingml/2006/table">
            <a:tbl>
              <a:tblPr firstRow="1" bandRow="1"/>
              <a:tblGrid>
                <a:gridCol w="1473200"/>
              </a:tblGrid>
              <a:tr h="10943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Testeur</a:t>
                      </a: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43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Analyste de test</a:t>
                      </a: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43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Automaticien de test</a:t>
                      </a: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43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Manager de test </a:t>
                      </a: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4" name="Tableau 2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304551"/>
              </p:ext>
            </p:extLst>
          </p:nvPr>
        </p:nvGraphicFramePr>
        <p:xfrm>
          <a:off x="2657539" y="4858527"/>
          <a:ext cx="1473200" cy="1110992"/>
        </p:xfrm>
        <a:graphic>
          <a:graphicData uri="http://schemas.openxmlformats.org/drawingml/2006/table">
            <a:tbl>
              <a:tblPr firstRow="1" bandRow="1"/>
              <a:tblGrid>
                <a:gridCol w="1473200"/>
              </a:tblGrid>
              <a:tr h="10943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Technicien de production</a:t>
                      </a: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96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Chargé </a:t>
                      </a:r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d’environnement</a:t>
                      </a:r>
                      <a:r>
                        <a:rPr lang="fr-FR" sz="6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de travail (dont </a:t>
                      </a:r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solution spécifique)</a:t>
                      </a:r>
                      <a:endParaRPr lang="fr-FR" sz="6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943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Certificateur de changement</a:t>
                      </a: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943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Chargé de suivi de production</a:t>
                      </a: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943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Chargé des infrastructures centralisées</a:t>
                      </a: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943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Chargé d’exploitation</a:t>
                      </a: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943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Ingénieur support de production</a:t>
                      </a: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943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Ingénieur </a:t>
                      </a:r>
                      <a:r>
                        <a:rPr lang="fr-FR" sz="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DevOps</a:t>
                      </a:r>
                      <a:endParaRPr lang="fr-FR" sz="6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5" name="Tableau 2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785565"/>
              </p:ext>
            </p:extLst>
          </p:nvPr>
        </p:nvGraphicFramePr>
        <p:xfrm>
          <a:off x="4899460" y="4857033"/>
          <a:ext cx="1473200" cy="728660"/>
        </p:xfrm>
        <a:graphic>
          <a:graphicData uri="http://schemas.openxmlformats.org/drawingml/2006/table">
            <a:tbl>
              <a:tblPr firstRow="1" bandRow="1"/>
              <a:tblGrid>
                <a:gridCol w="1473200"/>
              </a:tblGrid>
              <a:tr h="116924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Technicien relation utilisateurs</a:t>
                      </a: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43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Chargé de relation utilisateurs et de suivi de contrat </a:t>
                      </a: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43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Chargé de déploiement</a:t>
                      </a: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43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Chargé de support métier</a:t>
                      </a: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6924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Ingénieur analyste des usages</a:t>
                      </a: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" name="Tableau 2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824982"/>
              </p:ext>
            </p:extLst>
          </p:nvPr>
        </p:nvGraphicFramePr>
        <p:xfrm>
          <a:off x="7119988" y="4866840"/>
          <a:ext cx="1473200" cy="820100"/>
        </p:xfrm>
        <a:graphic>
          <a:graphicData uri="http://schemas.openxmlformats.org/drawingml/2006/table">
            <a:tbl>
              <a:tblPr firstRow="1" bandRow="1"/>
              <a:tblGrid>
                <a:gridCol w="1473200"/>
              </a:tblGrid>
              <a:tr h="10943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Adjoint chef de projet et produit</a:t>
                      </a: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943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Chef de projet et produit</a:t>
                      </a: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96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« Release </a:t>
                      </a:r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Train </a:t>
                      </a:r>
                      <a:r>
                        <a:rPr lang="fr-FR" sz="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Engineer</a:t>
                      </a:r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(RTE</a:t>
                      </a:r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) » </a:t>
                      </a:r>
                    </a:p>
                    <a:p>
                      <a:pPr algn="l" fontAlgn="b"/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(Ingénieur des livraisons du Train) </a:t>
                      </a:r>
                      <a:endParaRPr lang="fr-FR" sz="6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6924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« Release manager » (Responsable versions)</a:t>
                      </a:r>
                      <a:endParaRPr lang="fr-FR" sz="6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6924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Responsable de programme</a:t>
                      </a:r>
                    </a:p>
                  </a:txBody>
                  <a:tcPr marL="18000" marR="18000" marT="18002" marB="18002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48" b="5148"/>
          <a:stretch/>
        </p:blipFill>
        <p:spPr bwMode="auto">
          <a:xfrm>
            <a:off x="212752" y="2470782"/>
            <a:ext cx="178596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4" b="3874"/>
          <a:stretch/>
        </p:blipFill>
        <p:spPr bwMode="auto">
          <a:xfrm>
            <a:off x="212752" y="2775930"/>
            <a:ext cx="178596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00"/>
          <a:stretch/>
        </p:blipFill>
        <p:spPr bwMode="auto">
          <a:xfrm>
            <a:off x="212752" y="2980318"/>
            <a:ext cx="178596" cy="1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12" b="4312"/>
          <a:stretch/>
        </p:blipFill>
        <p:spPr bwMode="auto">
          <a:xfrm>
            <a:off x="212752" y="3152556"/>
            <a:ext cx="178596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31" b="3831"/>
          <a:stretch/>
        </p:blipFill>
        <p:spPr bwMode="auto">
          <a:xfrm>
            <a:off x="215177" y="5078556"/>
            <a:ext cx="178596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07" b="3007"/>
          <a:stretch/>
        </p:blipFill>
        <p:spPr bwMode="auto">
          <a:xfrm>
            <a:off x="2451722" y="5830956"/>
            <a:ext cx="178596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33" b="3633"/>
          <a:stretch/>
        </p:blipFill>
        <p:spPr bwMode="auto">
          <a:xfrm>
            <a:off x="6910678" y="5157756"/>
            <a:ext cx="178596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73" b="4773"/>
          <a:stretch/>
        </p:blipFill>
        <p:spPr bwMode="auto">
          <a:xfrm>
            <a:off x="6910678" y="5341356"/>
            <a:ext cx="178596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Right Arrow 19"/>
          <p:cNvSpPr/>
          <p:nvPr/>
        </p:nvSpPr>
        <p:spPr>
          <a:xfrm>
            <a:off x="180975" y="950070"/>
            <a:ext cx="3419475" cy="604838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00A1DE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>
                <a:solidFill>
                  <a:srgbClr val="FFFFFF"/>
                </a:solidFill>
              </a:rPr>
              <a:t>Evolution du référentiel des métiers / du référentiel des postes</a:t>
            </a:r>
          </a:p>
        </p:txBody>
      </p:sp>
      <p:pic>
        <p:nvPicPr>
          <p:cNvPr id="110" name="Picture 27" descr="DSI-Conception final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1" y="1859352"/>
            <a:ext cx="240757" cy="2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97" descr="DSI-Architecture final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70" y="1859352"/>
            <a:ext cx="241200" cy="2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00" descr="DSI-Fabrication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56" y="1859352"/>
            <a:ext cx="241200" cy="2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01" descr="DSI-Ingé-Tech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274" y="1859351"/>
            <a:ext cx="241200" cy="2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05" descr="DSI-Relation-Utilisateur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77" y="4259039"/>
            <a:ext cx="241200" cy="2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99" descr="DSI-Conduite-projet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67" y="4282175"/>
            <a:ext cx="241200" cy="2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06" descr="DSI-Tests final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2" y="4257663"/>
            <a:ext cx="241200" cy="2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104" descr="DSI-Production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34" y="4250476"/>
            <a:ext cx="241200" cy="2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12" b="4312"/>
          <a:stretch/>
        </p:blipFill>
        <p:spPr bwMode="auto">
          <a:xfrm>
            <a:off x="4718160" y="2640925"/>
            <a:ext cx="178596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0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C:\Users\IMLE5930\Downloads\man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 r="11784"/>
          <a:stretch/>
        </p:blipFill>
        <p:spPr bwMode="auto">
          <a:xfrm>
            <a:off x="94573" y="2710434"/>
            <a:ext cx="2662533" cy="352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Image associ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8" r="14889" b="19813"/>
          <a:stretch/>
        </p:blipFill>
        <p:spPr bwMode="auto">
          <a:xfrm>
            <a:off x="2809875" y="2716559"/>
            <a:ext cx="3028950" cy="345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an Holding White Bo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9"/>
          <a:stretch/>
        </p:blipFill>
        <p:spPr bwMode="auto">
          <a:xfrm>
            <a:off x="5886450" y="2618337"/>
            <a:ext cx="3171826" cy="355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6" name="ZoneTexte 63"/>
          <p:cNvSpPr txBox="1">
            <a:spLocks noChangeArrowheads="1"/>
          </p:cNvSpPr>
          <p:nvPr/>
        </p:nvSpPr>
        <p:spPr bwMode="auto">
          <a:xfrm>
            <a:off x="6873081" y="4167667"/>
            <a:ext cx="19756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4000" b="1" kern="0" baseline="0" dirty="0">
                <a:solidFill>
                  <a:srgbClr val="7EA2D1"/>
                </a:solidFill>
                <a:latin typeface="+mj-lt"/>
                <a:ea typeface="+mj-ea"/>
                <a:cs typeface="+mj-cs"/>
              </a:rPr>
              <a:t>80 %</a:t>
            </a:r>
            <a:r>
              <a:rPr lang="fr-FR" altLang="fr-FR" sz="2800" baseline="0" dirty="0"/>
              <a:t> </a:t>
            </a:r>
            <a:br>
              <a:rPr lang="fr-FR" altLang="fr-FR" sz="2800" baseline="0" dirty="0"/>
            </a:br>
            <a:r>
              <a:rPr lang="fr-FR" altLang="fr-FR" sz="1800" baseline="0" dirty="0"/>
              <a:t>de satisfaction</a:t>
            </a:r>
          </a:p>
        </p:txBody>
      </p:sp>
      <p:sp>
        <p:nvSpPr>
          <p:cNvPr id="105478" name="ZoneTexte 73"/>
          <p:cNvSpPr txBox="1">
            <a:spLocks noChangeArrowheads="1"/>
          </p:cNvSpPr>
          <p:nvPr/>
        </p:nvSpPr>
        <p:spPr bwMode="auto">
          <a:xfrm>
            <a:off x="331788" y="2861229"/>
            <a:ext cx="16171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4400" b="1" kern="0" baseline="0" dirty="0" smtClean="0">
                <a:solidFill>
                  <a:srgbClr val="7EA2D1"/>
                </a:solidFill>
                <a:latin typeface="+mj-lt"/>
                <a:ea typeface="+mj-ea"/>
                <a:cs typeface="+mj-cs"/>
              </a:rPr>
              <a:t>769</a:t>
            </a:r>
            <a:r>
              <a:rPr lang="fr-FR" altLang="fr-FR" sz="5400" b="1" baseline="0" dirty="0">
                <a:solidFill>
                  <a:srgbClr val="FF9933"/>
                </a:solidFill>
              </a:rPr>
              <a:t/>
            </a:r>
            <a:br>
              <a:rPr lang="fr-FR" altLang="fr-FR" sz="5400" b="1" baseline="0" dirty="0">
                <a:solidFill>
                  <a:srgbClr val="FF9933"/>
                </a:solidFill>
              </a:rPr>
            </a:br>
            <a:r>
              <a:rPr lang="fr-FR" altLang="fr-FR" sz="2000" baseline="0" dirty="0"/>
              <a:t>animations</a:t>
            </a:r>
          </a:p>
        </p:txBody>
      </p:sp>
      <p:sp>
        <p:nvSpPr>
          <p:cNvPr id="105479" name="ZoneTexte 42"/>
          <p:cNvSpPr txBox="1">
            <a:spLocks noChangeArrowheads="1"/>
          </p:cNvSpPr>
          <p:nvPr/>
        </p:nvSpPr>
        <p:spPr bwMode="auto">
          <a:xfrm>
            <a:off x="3232581" y="4107379"/>
            <a:ext cx="21877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2000" baseline="0" dirty="0"/>
              <a:t> </a:t>
            </a:r>
            <a:r>
              <a:rPr lang="fr-FR" altLang="fr-FR" sz="4000" b="1" kern="0" baseline="0" dirty="0" smtClean="0">
                <a:solidFill>
                  <a:srgbClr val="7EA2D1"/>
                </a:solidFill>
                <a:latin typeface="+mj-lt"/>
                <a:ea typeface="+mj-ea"/>
                <a:cs typeface="+mj-cs"/>
              </a:rPr>
              <a:t>21.163</a:t>
            </a:r>
            <a:br>
              <a:rPr lang="fr-FR" altLang="fr-FR" sz="4000" b="1" kern="0" baseline="0" dirty="0" smtClean="0">
                <a:solidFill>
                  <a:srgbClr val="7EA2D1"/>
                </a:solidFill>
                <a:latin typeface="+mj-lt"/>
                <a:ea typeface="+mj-ea"/>
                <a:cs typeface="+mj-cs"/>
              </a:rPr>
            </a:br>
            <a:r>
              <a:rPr lang="fr-FR" altLang="fr-FR" sz="1800" b="1" baseline="0" dirty="0" smtClean="0">
                <a:solidFill>
                  <a:srgbClr val="FF9933"/>
                </a:solidFill>
              </a:rPr>
              <a:t>participants</a:t>
            </a:r>
            <a:endParaRPr lang="fr-FR" altLang="fr-FR" sz="1800" b="1" baseline="0" dirty="0">
              <a:solidFill>
                <a:srgbClr val="FF9933"/>
              </a:solidFill>
            </a:endParaRPr>
          </a:p>
        </p:txBody>
      </p:sp>
      <p:sp>
        <p:nvSpPr>
          <p:cNvPr id="105481" name="Titre 1"/>
          <p:cNvSpPr>
            <a:spLocks noGrp="1"/>
          </p:cNvSpPr>
          <p:nvPr>
            <p:ph type="title"/>
          </p:nvPr>
        </p:nvSpPr>
        <p:spPr>
          <a:xfrm>
            <a:off x="269662" y="1831250"/>
            <a:ext cx="8451850" cy="276999"/>
          </a:xfrm>
        </p:spPr>
        <p:txBody>
          <a:bodyPr>
            <a:spAutoFit/>
          </a:bodyPr>
          <a:lstStyle/>
          <a:p>
            <a:pPr algn="ctr"/>
            <a:r>
              <a:rPr lang="fr-FR" altLang="fr-FR" dirty="0" smtClean="0"/>
              <a:t>Les chiffres de l'animation sur la période d'octobre 2015 à mars 2019</a:t>
            </a:r>
          </a:p>
        </p:txBody>
      </p:sp>
      <p:pic>
        <p:nvPicPr>
          <p:cNvPr id="105482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919" y="4298949"/>
            <a:ext cx="590070" cy="60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3" name="Picture 7" descr="Webinar-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7" y="4616210"/>
            <a:ext cx="9556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4" name="Picture 6" descr="seminaires-business-events-logo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1" y="4898785"/>
            <a:ext cx="8207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197235"/>
            <a:ext cx="6635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ight Arrow 20"/>
          <p:cNvSpPr/>
          <p:nvPr/>
        </p:nvSpPr>
        <p:spPr>
          <a:xfrm>
            <a:off x="180000" y="950400"/>
            <a:ext cx="3240087" cy="604838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0066CC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>
                <a:solidFill>
                  <a:srgbClr val="FFFFFF"/>
                </a:solidFill>
              </a:rPr>
              <a:t>Plan d'animation</a:t>
            </a:r>
          </a:p>
        </p:txBody>
      </p:sp>
      <p:sp>
        <p:nvSpPr>
          <p:cNvPr id="22" name="Espace réservé du numéro de diapositive 3"/>
          <p:cNvSpPr txBox="1">
            <a:spLocks/>
          </p:cNvSpPr>
          <p:nvPr/>
        </p:nvSpPr>
        <p:spPr>
          <a:xfrm>
            <a:off x="476250" y="6294438"/>
            <a:ext cx="1104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3FB18E5C-299F-46C3-A1DB-14492911D13C}" type="slidenum">
              <a:rPr lang="fr-FR" sz="1000" b="1" smtClean="0">
                <a:solidFill>
                  <a:srgbClr val="7EA2D1"/>
                </a:solidFill>
              </a:rPr>
              <a:pPr>
                <a:spcBef>
                  <a:spcPct val="50000"/>
                </a:spcBef>
              </a:pPr>
              <a:t>18</a:t>
            </a:fld>
            <a:endParaRPr lang="fr-FR" sz="1000" b="1">
              <a:solidFill>
                <a:srgbClr val="7EA2D1"/>
              </a:solidFill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 bwMode="auto">
          <a:xfrm>
            <a:off x="323849" y="79375"/>
            <a:ext cx="861261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algn="l" defTabSz="987425" rtl="0" eaLnBrk="0" fontAlgn="base" hangingPunct="0">
              <a:lnSpc>
                <a:spcPct val="100000"/>
              </a:lnSpc>
              <a:spcBef>
                <a:spcPct val="49000"/>
              </a:spcBef>
              <a:spcAft>
                <a:spcPct val="0"/>
              </a:spcAft>
              <a:defRPr sz="1800" b="0">
                <a:solidFill>
                  <a:srgbClr val="7EA2D1"/>
                </a:solidFill>
                <a:latin typeface="+mj-lt"/>
                <a:ea typeface="+mj-ea"/>
                <a:cs typeface="+mj-cs"/>
              </a:defRPr>
            </a:lvl1pPr>
            <a:lvl2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2pPr>
            <a:lvl3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3pPr>
            <a:lvl4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4pPr>
            <a:lvl5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5pPr>
            <a:lvl6pPr marL="4572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6pPr>
            <a:lvl7pPr marL="9144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7pPr>
            <a:lvl8pPr marL="13716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8pPr>
            <a:lvl9pPr marL="18288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kern="0" dirty="0"/>
              <a:t>Notre </a:t>
            </a:r>
            <a:r>
              <a:rPr lang="fr-FR" altLang="fr-FR" b="1" kern="0" dirty="0"/>
              <a:t>plan d'animation </a:t>
            </a:r>
            <a:r>
              <a:rPr lang="fr-FR" altLang="fr-FR" kern="0" dirty="0" smtClean="0"/>
              <a:t>implique les collaborateurs </a:t>
            </a:r>
            <a:r>
              <a:rPr lang="fr-FR" altLang="fr-FR" kern="0" dirty="0"/>
              <a:t>de la </a:t>
            </a:r>
            <a:r>
              <a:rPr lang="fr-FR" altLang="fr-FR" kern="0" dirty="0" smtClean="0"/>
              <a:t>DSI </a:t>
            </a:r>
            <a:br>
              <a:rPr lang="fr-FR" altLang="fr-FR" kern="0" dirty="0" smtClean="0"/>
            </a:br>
            <a:r>
              <a:rPr lang="fr-FR" altLang="fr-FR" kern="0" dirty="0" smtClean="0"/>
              <a:t>dans les </a:t>
            </a:r>
            <a:r>
              <a:rPr lang="fr-FR" altLang="fr-FR" kern="0" dirty="0"/>
              <a:t>grandes tendances d'évolution de leur métier</a:t>
            </a:r>
            <a:endParaRPr lang="fr-FR" kern="0" dirty="0"/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353F40"/>
              </a:clrFrom>
              <a:clrTo>
                <a:srgbClr val="353F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70" r="-7647"/>
          <a:stretch/>
        </p:blipFill>
        <p:spPr bwMode="auto">
          <a:xfrm>
            <a:off x="1188000" y="5290449"/>
            <a:ext cx="468000" cy="456510"/>
          </a:xfrm>
          <a:prstGeom prst="rect">
            <a:avLst/>
          </a:prstGeom>
          <a:solidFill>
            <a:srgbClr val="7EA2D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606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1800" b="0" dirty="0" smtClean="0"/>
              <a:t>Ce </a:t>
            </a:r>
            <a:r>
              <a:rPr lang="fr-FR" altLang="fr-FR" sz="1800" dirty="0" smtClean="0"/>
              <a:t>plan </a:t>
            </a:r>
            <a:r>
              <a:rPr lang="fr-FR" altLang="fr-FR" sz="1800" dirty="0"/>
              <a:t>d'animation </a:t>
            </a:r>
            <a:r>
              <a:rPr lang="fr-FR" altLang="fr-FR" sz="1800" b="0" dirty="0" smtClean="0"/>
              <a:t>s'appuie sur différentes modalités pour ancrer les bonnes pratiques (réseau apprenant) et développer l'innovation</a:t>
            </a:r>
            <a:endParaRPr lang="fr-FR" altLang="fr-FR" sz="1800" b="0" dirty="0"/>
          </a:p>
        </p:txBody>
      </p:sp>
      <p:sp>
        <p:nvSpPr>
          <p:cNvPr id="38" name="Right Arrow 20"/>
          <p:cNvSpPr/>
          <p:nvPr/>
        </p:nvSpPr>
        <p:spPr>
          <a:xfrm>
            <a:off x="180000" y="950400"/>
            <a:ext cx="3240087" cy="604838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0066CC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>
                <a:solidFill>
                  <a:srgbClr val="FFFFFF"/>
                </a:solidFill>
              </a:rPr>
              <a:t>Plan d'animation</a:t>
            </a:r>
          </a:p>
        </p:txBody>
      </p:sp>
      <p:sp>
        <p:nvSpPr>
          <p:cNvPr id="39" name="Espace réservé du numéro de diapositive 3"/>
          <p:cNvSpPr txBox="1">
            <a:spLocks/>
          </p:cNvSpPr>
          <p:nvPr/>
        </p:nvSpPr>
        <p:spPr>
          <a:xfrm>
            <a:off x="476250" y="6294438"/>
            <a:ext cx="1104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3FB18E5C-299F-46C3-A1DB-14492911D13C}" type="slidenum">
              <a:rPr lang="fr-FR" sz="1000" b="1" smtClean="0">
                <a:solidFill>
                  <a:srgbClr val="7EA2D1"/>
                </a:solidFill>
              </a:rPr>
              <a:pPr>
                <a:spcBef>
                  <a:spcPct val="50000"/>
                </a:spcBef>
              </a:pPr>
              <a:t>19</a:t>
            </a:fld>
            <a:endParaRPr lang="fr-FR" sz="1000" b="1">
              <a:solidFill>
                <a:srgbClr val="7EA2D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28600" y="5920463"/>
            <a:ext cx="84803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Une démarche pédagogique et progressive … selon des modalités d'action différenciées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 bwMode="auto">
          <a:xfrm>
            <a:off x="2503655" y="5865085"/>
            <a:ext cx="64817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9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Connecteur droit 47"/>
          <p:cNvCxnSpPr/>
          <p:nvPr/>
        </p:nvCxnSpPr>
        <p:spPr bwMode="auto">
          <a:xfrm>
            <a:off x="3914119" y="4385764"/>
            <a:ext cx="50713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9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Connecteur droit 48"/>
          <p:cNvCxnSpPr/>
          <p:nvPr/>
        </p:nvCxnSpPr>
        <p:spPr bwMode="auto">
          <a:xfrm>
            <a:off x="3416794" y="3567290"/>
            <a:ext cx="55686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9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9" name="Rectangle 5"/>
          <p:cNvSpPr/>
          <p:nvPr/>
        </p:nvSpPr>
        <p:spPr>
          <a:xfrm>
            <a:off x="575025" y="4252415"/>
            <a:ext cx="3836347" cy="700910"/>
          </a:xfrm>
          <a:custGeom>
            <a:avLst/>
            <a:gdLst>
              <a:gd name="connsiteX0" fmla="*/ 0 w 619125"/>
              <a:gd name="connsiteY0" fmla="*/ 0 h 406400"/>
              <a:gd name="connsiteX1" fmla="*/ 619125 w 619125"/>
              <a:gd name="connsiteY1" fmla="*/ 0 h 406400"/>
              <a:gd name="connsiteX2" fmla="*/ 619125 w 619125"/>
              <a:gd name="connsiteY2" fmla="*/ 406400 h 406400"/>
              <a:gd name="connsiteX3" fmla="*/ 0 w 619125"/>
              <a:gd name="connsiteY3" fmla="*/ 406400 h 406400"/>
              <a:gd name="connsiteX4" fmla="*/ 0 w 619125"/>
              <a:gd name="connsiteY4" fmla="*/ 0 h 406400"/>
              <a:gd name="connsiteX0" fmla="*/ 0 w 962025"/>
              <a:gd name="connsiteY0" fmla="*/ 73025 h 479425"/>
              <a:gd name="connsiteX1" fmla="*/ 962025 w 962025"/>
              <a:gd name="connsiteY1" fmla="*/ 0 h 479425"/>
              <a:gd name="connsiteX2" fmla="*/ 619125 w 962025"/>
              <a:gd name="connsiteY2" fmla="*/ 479425 h 479425"/>
              <a:gd name="connsiteX3" fmla="*/ 0 w 962025"/>
              <a:gd name="connsiteY3" fmla="*/ 479425 h 479425"/>
              <a:gd name="connsiteX4" fmla="*/ 0 w 962025"/>
              <a:gd name="connsiteY4" fmla="*/ 73025 h 479425"/>
              <a:gd name="connsiteX0" fmla="*/ 0 w 1901825"/>
              <a:gd name="connsiteY0" fmla="*/ 73025 h 479425"/>
              <a:gd name="connsiteX1" fmla="*/ 962025 w 1901825"/>
              <a:gd name="connsiteY1" fmla="*/ 0 h 479425"/>
              <a:gd name="connsiteX2" fmla="*/ 1901825 w 1901825"/>
              <a:gd name="connsiteY2" fmla="*/ 104775 h 479425"/>
              <a:gd name="connsiteX3" fmla="*/ 0 w 1901825"/>
              <a:gd name="connsiteY3" fmla="*/ 479425 h 479425"/>
              <a:gd name="connsiteX4" fmla="*/ 0 w 1901825"/>
              <a:gd name="connsiteY4" fmla="*/ 73025 h 479425"/>
              <a:gd name="connsiteX0" fmla="*/ 0 w 1901825"/>
              <a:gd name="connsiteY0" fmla="*/ 73025 h 336550"/>
              <a:gd name="connsiteX1" fmla="*/ 962025 w 1901825"/>
              <a:gd name="connsiteY1" fmla="*/ 0 h 336550"/>
              <a:gd name="connsiteX2" fmla="*/ 1901825 w 1901825"/>
              <a:gd name="connsiteY2" fmla="*/ 104775 h 336550"/>
              <a:gd name="connsiteX3" fmla="*/ 946150 w 1901825"/>
              <a:gd name="connsiteY3" fmla="*/ 336550 h 336550"/>
              <a:gd name="connsiteX4" fmla="*/ 0 w 1901825"/>
              <a:gd name="connsiteY4" fmla="*/ 73025 h 336550"/>
              <a:gd name="connsiteX0" fmla="*/ 0 w 1914525"/>
              <a:gd name="connsiteY0" fmla="*/ 76200 h 339725"/>
              <a:gd name="connsiteX1" fmla="*/ 962025 w 1914525"/>
              <a:gd name="connsiteY1" fmla="*/ 3175 h 339725"/>
              <a:gd name="connsiteX2" fmla="*/ 1914525 w 1914525"/>
              <a:gd name="connsiteY2" fmla="*/ 0 h 339725"/>
              <a:gd name="connsiteX3" fmla="*/ 946150 w 1914525"/>
              <a:gd name="connsiteY3" fmla="*/ 339725 h 339725"/>
              <a:gd name="connsiteX4" fmla="*/ 0 w 1914525"/>
              <a:gd name="connsiteY4" fmla="*/ 76200 h 339725"/>
              <a:gd name="connsiteX0" fmla="*/ 0 w 1895475"/>
              <a:gd name="connsiteY0" fmla="*/ 73025 h 336550"/>
              <a:gd name="connsiteX1" fmla="*/ 962025 w 1895475"/>
              <a:gd name="connsiteY1" fmla="*/ 0 h 336550"/>
              <a:gd name="connsiteX2" fmla="*/ 1895475 w 1895475"/>
              <a:gd name="connsiteY2" fmla="*/ 101600 h 336550"/>
              <a:gd name="connsiteX3" fmla="*/ 946150 w 1895475"/>
              <a:gd name="connsiteY3" fmla="*/ 336550 h 336550"/>
              <a:gd name="connsiteX4" fmla="*/ 0 w 1895475"/>
              <a:gd name="connsiteY4" fmla="*/ 73025 h 336550"/>
              <a:gd name="connsiteX0" fmla="*/ 0 w 1899160"/>
              <a:gd name="connsiteY0" fmla="*/ 77754 h 336550"/>
              <a:gd name="connsiteX1" fmla="*/ 965710 w 1899160"/>
              <a:gd name="connsiteY1" fmla="*/ 0 h 336550"/>
              <a:gd name="connsiteX2" fmla="*/ 1899160 w 1899160"/>
              <a:gd name="connsiteY2" fmla="*/ 101600 h 336550"/>
              <a:gd name="connsiteX3" fmla="*/ 949835 w 1899160"/>
              <a:gd name="connsiteY3" fmla="*/ 336550 h 336550"/>
              <a:gd name="connsiteX4" fmla="*/ 0 w 1899160"/>
              <a:gd name="connsiteY4" fmla="*/ 77754 h 336550"/>
              <a:gd name="connsiteX0" fmla="*/ 0 w 1899160"/>
              <a:gd name="connsiteY0" fmla="*/ 77754 h 383840"/>
              <a:gd name="connsiteX1" fmla="*/ 965710 w 1899160"/>
              <a:gd name="connsiteY1" fmla="*/ 0 h 383840"/>
              <a:gd name="connsiteX2" fmla="*/ 1899160 w 1899160"/>
              <a:gd name="connsiteY2" fmla="*/ 101600 h 383840"/>
              <a:gd name="connsiteX3" fmla="*/ 957205 w 1899160"/>
              <a:gd name="connsiteY3" fmla="*/ 383840 h 383840"/>
              <a:gd name="connsiteX4" fmla="*/ 0 w 1899160"/>
              <a:gd name="connsiteY4" fmla="*/ 77754 h 383840"/>
              <a:gd name="connsiteX0" fmla="*/ 0 w 1908638"/>
              <a:gd name="connsiteY0" fmla="*/ 67321 h 383840"/>
              <a:gd name="connsiteX1" fmla="*/ 975188 w 1908638"/>
              <a:gd name="connsiteY1" fmla="*/ 0 h 383840"/>
              <a:gd name="connsiteX2" fmla="*/ 1908638 w 1908638"/>
              <a:gd name="connsiteY2" fmla="*/ 101600 h 383840"/>
              <a:gd name="connsiteX3" fmla="*/ 966683 w 1908638"/>
              <a:gd name="connsiteY3" fmla="*/ 383840 h 383840"/>
              <a:gd name="connsiteX4" fmla="*/ 0 w 1908638"/>
              <a:gd name="connsiteY4" fmla="*/ 67321 h 38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638" h="383840">
                <a:moveTo>
                  <a:pt x="0" y="67321"/>
                </a:moveTo>
                <a:lnTo>
                  <a:pt x="975188" y="0"/>
                </a:lnTo>
                <a:lnTo>
                  <a:pt x="1908638" y="101600"/>
                </a:lnTo>
                <a:lnTo>
                  <a:pt x="966683" y="383840"/>
                </a:lnTo>
                <a:lnTo>
                  <a:pt x="0" y="673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3" name="Rectangle 4"/>
          <p:cNvSpPr/>
          <p:nvPr/>
        </p:nvSpPr>
        <p:spPr>
          <a:xfrm>
            <a:off x="2514627" y="4441450"/>
            <a:ext cx="2400274" cy="1428357"/>
          </a:xfrm>
          <a:custGeom>
            <a:avLst/>
            <a:gdLst>
              <a:gd name="connsiteX0" fmla="*/ 0 w 1088347"/>
              <a:gd name="connsiteY0" fmla="*/ 0 h 530225"/>
              <a:gd name="connsiteX1" fmla="*/ 1088347 w 1088347"/>
              <a:gd name="connsiteY1" fmla="*/ 0 h 530225"/>
              <a:gd name="connsiteX2" fmla="*/ 1088347 w 1088347"/>
              <a:gd name="connsiteY2" fmla="*/ 530225 h 530225"/>
              <a:gd name="connsiteX3" fmla="*/ 0 w 1088347"/>
              <a:gd name="connsiteY3" fmla="*/ 530225 h 530225"/>
              <a:gd name="connsiteX4" fmla="*/ 0 w 1088347"/>
              <a:gd name="connsiteY4" fmla="*/ 0 h 530225"/>
              <a:gd name="connsiteX0" fmla="*/ 0 w 1088347"/>
              <a:gd name="connsiteY0" fmla="*/ 92075 h 622300"/>
              <a:gd name="connsiteX1" fmla="*/ 916897 w 1088347"/>
              <a:gd name="connsiteY1" fmla="*/ 0 h 622300"/>
              <a:gd name="connsiteX2" fmla="*/ 1088347 w 1088347"/>
              <a:gd name="connsiteY2" fmla="*/ 622300 h 622300"/>
              <a:gd name="connsiteX3" fmla="*/ 0 w 1088347"/>
              <a:gd name="connsiteY3" fmla="*/ 622300 h 622300"/>
              <a:gd name="connsiteX4" fmla="*/ 0 w 1088347"/>
              <a:gd name="connsiteY4" fmla="*/ 92075 h 622300"/>
              <a:gd name="connsiteX0" fmla="*/ 0 w 1275672"/>
              <a:gd name="connsiteY0" fmla="*/ 92075 h 622300"/>
              <a:gd name="connsiteX1" fmla="*/ 916897 w 1275672"/>
              <a:gd name="connsiteY1" fmla="*/ 0 h 622300"/>
              <a:gd name="connsiteX2" fmla="*/ 1275672 w 1275672"/>
              <a:gd name="connsiteY2" fmla="*/ 441325 h 622300"/>
              <a:gd name="connsiteX3" fmla="*/ 0 w 1275672"/>
              <a:gd name="connsiteY3" fmla="*/ 622300 h 622300"/>
              <a:gd name="connsiteX4" fmla="*/ 0 w 1275672"/>
              <a:gd name="connsiteY4" fmla="*/ 92075 h 622300"/>
              <a:gd name="connsiteX0" fmla="*/ 41275 w 1316947"/>
              <a:gd name="connsiteY0" fmla="*/ 92075 h 669925"/>
              <a:gd name="connsiteX1" fmla="*/ 958172 w 1316947"/>
              <a:gd name="connsiteY1" fmla="*/ 0 h 669925"/>
              <a:gd name="connsiteX2" fmla="*/ 1316947 w 1316947"/>
              <a:gd name="connsiteY2" fmla="*/ 441325 h 669925"/>
              <a:gd name="connsiteX3" fmla="*/ 0 w 1316947"/>
              <a:gd name="connsiteY3" fmla="*/ 669925 h 669925"/>
              <a:gd name="connsiteX4" fmla="*/ 41275 w 1316947"/>
              <a:gd name="connsiteY4" fmla="*/ 92075 h 669925"/>
              <a:gd name="connsiteX0" fmla="*/ 22225 w 1316947"/>
              <a:gd name="connsiteY0" fmla="*/ 120650 h 669925"/>
              <a:gd name="connsiteX1" fmla="*/ 958172 w 1316947"/>
              <a:gd name="connsiteY1" fmla="*/ 0 h 669925"/>
              <a:gd name="connsiteX2" fmla="*/ 1316947 w 1316947"/>
              <a:gd name="connsiteY2" fmla="*/ 441325 h 669925"/>
              <a:gd name="connsiteX3" fmla="*/ 0 w 1316947"/>
              <a:gd name="connsiteY3" fmla="*/ 669925 h 669925"/>
              <a:gd name="connsiteX4" fmla="*/ 22225 w 1316947"/>
              <a:gd name="connsiteY4" fmla="*/ 120650 h 669925"/>
              <a:gd name="connsiteX0" fmla="*/ 15875 w 1316947"/>
              <a:gd name="connsiteY0" fmla="*/ 111125 h 669925"/>
              <a:gd name="connsiteX1" fmla="*/ 958172 w 1316947"/>
              <a:gd name="connsiteY1" fmla="*/ 0 h 669925"/>
              <a:gd name="connsiteX2" fmla="*/ 1316947 w 1316947"/>
              <a:gd name="connsiteY2" fmla="*/ 441325 h 669925"/>
              <a:gd name="connsiteX3" fmla="*/ 0 w 1316947"/>
              <a:gd name="connsiteY3" fmla="*/ 669925 h 669925"/>
              <a:gd name="connsiteX4" fmla="*/ 15875 w 1316947"/>
              <a:gd name="connsiteY4" fmla="*/ 111125 h 669925"/>
              <a:gd name="connsiteX0" fmla="*/ 15875 w 1316947"/>
              <a:gd name="connsiteY0" fmla="*/ 107950 h 666750"/>
              <a:gd name="connsiteX1" fmla="*/ 964522 w 1316947"/>
              <a:gd name="connsiteY1" fmla="*/ 0 h 666750"/>
              <a:gd name="connsiteX2" fmla="*/ 1316947 w 1316947"/>
              <a:gd name="connsiteY2" fmla="*/ 438150 h 666750"/>
              <a:gd name="connsiteX3" fmla="*/ 0 w 1316947"/>
              <a:gd name="connsiteY3" fmla="*/ 666750 h 666750"/>
              <a:gd name="connsiteX4" fmla="*/ 15875 w 1316947"/>
              <a:gd name="connsiteY4" fmla="*/ 107950 h 666750"/>
              <a:gd name="connsiteX0" fmla="*/ 3175 w 1316947"/>
              <a:gd name="connsiteY0" fmla="*/ 114300 h 666750"/>
              <a:gd name="connsiteX1" fmla="*/ 964522 w 1316947"/>
              <a:gd name="connsiteY1" fmla="*/ 0 h 666750"/>
              <a:gd name="connsiteX2" fmla="*/ 1316947 w 1316947"/>
              <a:gd name="connsiteY2" fmla="*/ 438150 h 666750"/>
              <a:gd name="connsiteX3" fmla="*/ 0 w 1316947"/>
              <a:gd name="connsiteY3" fmla="*/ 666750 h 666750"/>
              <a:gd name="connsiteX4" fmla="*/ 3175 w 1316947"/>
              <a:gd name="connsiteY4" fmla="*/ 114300 h 666750"/>
              <a:gd name="connsiteX0" fmla="*/ 7086 w 1316947"/>
              <a:gd name="connsiteY0" fmla="*/ 224719 h 666750"/>
              <a:gd name="connsiteX1" fmla="*/ 964522 w 1316947"/>
              <a:gd name="connsiteY1" fmla="*/ 0 h 666750"/>
              <a:gd name="connsiteX2" fmla="*/ 1316947 w 1316947"/>
              <a:gd name="connsiteY2" fmla="*/ 438150 h 666750"/>
              <a:gd name="connsiteX3" fmla="*/ 0 w 1316947"/>
              <a:gd name="connsiteY3" fmla="*/ 666750 h 666750"/>
              <a:gd name="connsiteX4" fmla="*/ 7086 w 1316947"/>
              <a:gd name="connsiteY4" fmla="*/ 224719 h 666750"/>
              <a:gd name="connsiteX0" fmla="*/ 3175 w 1313036"/>
              <a:gd name="connsiteY0" fmla="*/ 224719 h 777169"/>
              <a:gd name="connsiteX1" fmla="*/ 960611 w 1313036"/>
              <a:gd name="connsiteY1" fmla="*/ 0 h 777169"/>
              <a:gd name="connsiteX2" fmla="*/ 1313036 w 1313036"/>
              <a:gd name="connsiteY2" fmla="*/ 438150 h 777169"/>
              <a:gd name="connsiteX3" fmla="*/ 0 w 1313036"/>
              <a:gd name="connsiteY3" fmla="*/ 777169 h 777169"/>
              <a:gd name="connsiteX4" fmla="*/ 3175 w 1313036"/>
              <a:gd name="connsiteY4" fmla="*/ 224719 h 777169"/>
              <a:gd name="connsiteX0" fmla="*/ 3175 w 1219167"/>
              <a:gd name="connsiteY0" fmla="*/ 224719 h 777169"/>
              <a:gd name="connsiteX1" fmla="*/ 960611 w 1219167"/>
              <a:gd name="connsiteY1" fmla="*/ 0 h 777169"/>
              <a:gd name="connsiteX2" fmla="*/ 1219167 w 1219167"/>
              <a:gd name="connsiteY2" fmla="*/ 418074 h 777169"/>
              <a:gd name="connsiteX3" fmla="*/ 0 w 1219167"/>
              <a:gd name="connsiteY3" fmla="*/ 777169 h 777169"/>
              <a:gd name="connsiteX4" fmla="*/ 3175 w 1219167"/>
              <a:gd name="connsiteY4" fmla="*/ 224719 h 777169"/>
              <a:gd name="connsiteX0" fmla="*/ 3175 w 1168321"/>
              <a:gd name="connsiteY0" fmla="*/ 224719 h 777169"/>
              <a:gd name="connsiteX1" fmla="*/ 960611 w 1168321"/>
              <a:gd name="connsiteY1" fmla="*/ 0 h 777169"/>
              <a:gd name="connsiteX2" fmla="*/ 1168321 w 1168321"/>
              <a:gd name="connsiteY2" fmla="*/ 337769 h 777169"/>
              <a:gd name="connsiteX3" fmla="*/ 0 w 1168321"/>
              <a:gd name="connsiteY3" fmla="*/ 777169 h 777169"/>
              <a:gd name="connsiteX4" fmla="*/ 3175 w 1168321"/>
              <a:gd name="connsiteY4" fmla="*/ 224719 h 777169"/>
              <a:gd name="connsiteX0" fmla="*/ 3175 w 1203522"/>
              <a:gd name="connsiteY0" fmla="*/ 224719 h 777169"/>
              <a:gd name="connsiteX1" fmla="*/ 960611 w 1203522"/>
              <a:gd name="connsiteY1" fmla="*/ 0 h 777169"/>
              <a:gd name="connsiteX2" fmla="*/ 1203522 w 1203522"/>
              <a:gd name="connsiteY2" fmla="*/ 387960 h 777169"/>
              <a:gd name="connsiteX3" fmla="*/ 0 w 1203522"/>
              <a:gd name="connsiteY3" fmla="*/ 777169 h 777169"/>
              <a:gd name="connsiteX4" fmla="*/ 3175 w 1203522"/>
              <a:gd name="connsiteY4" fmla="*/ 224719 h 777169"/>
              <a:gd name="connsiteX0" fmla="*/ 9 w 1200356"/>
              <a:gd name="connsiteY0" fmla="*/ 224719 h 636636"/>
              <a:gd name="connsiteX1" fmla="*/ 957445 w 1200356"/>
              <a:gd name="connsiteY1" fmla="*/ 0 h 636636"/>
              <a:gd name="connsiteX2" fmla="*/ 1200356 w 1200356"/>
              <a:gd name="connsiteY2" fmla="*/ 387960 h 636636"/>
              <a:gd name="connsiteX3" fmla="*/ 90703 w 1200356"/>
              <a:gd name="connsiteY3" fmla="*/ 636636 h 636636"/>
              <a:gd name="connsiteX4" fmla="*/ 9 w 1200356"/>
              <a:gd name="connsiteY4" fmla="*/ 224719 h 636636"/>
              <a:gd name="connsiteX0" fmla="*/ 239 w 1200586"/>
              <a:gd name="connsiteY0" fmla="*/ 224719 h 762112"/>
              <a:gd name="connsiteX1" fmla="*/ 957675 w 1200586"/>
              <a:gd name="connsiteY1" fmla="*/ 0 h 762112"/>
              <a:gd name="connsiteX2" fmla="*/ 1200586 w 1200586"/>
              <a:gd name="connsiteY2" fmla="*/ 387960 h 762112"/>
              <a:gd name="connsiteX3" fmla="*/ 975 w 1200586"/>
              <a:gd name="connsiteY3" fmla="*/ 762112 h 762112"/>
              <a:gd name="connsiteX4" fmla="*/ 239 w 1200586"/>
              <a:gd name="connsiteY4" fmla="*/ 224719 h 762112"/>
              <a:gd name="connsiteX0" fmla="*/ 30790 w 1199611"/>
              <a:gd name="connsiteY0" fmla="*/ 305630 h 762112"/>
              <a:gd name="connsiteX1" fmla="*/ 956700 w 1199611"/>
              <a:gd name="connsiteY1" fmla="*/ 0 h 762112"/>
              <a:gd name="connsiteX2" fmla="*/ 1199611 w 1199611"/>
              <a:gd name="connsiteY2" fmla="*/ 387960 h 762112"/>
              <a:gd name="connsiteX3" fmla="*/ 0 w 1199611"/>
              <a:gd name="connsiteY3" fmla="*/ 762112 h 762112"/>
              <a:gd name="connsiteX4" fmla="*/ 30790 w 1199611"/>
              <a:gd name="connsiteY4" fmla="*/ 305630 h 762112"/>
              <a:gd name="connsiteX0" fmla="*/ 79 w 1207432"/>
              <a:gd name="connsiteY0" fmla="*/ 242700 h 762112"/>
              <a:gd name="connsiteX1" fmla="*/ 964521 w 1207432"/>
              <a:gd name="connsiteY1" fmla="*/ 0 h 762112"/>
              <a:gd name="connsiteX2" fmla="*/ 1207432 w 1207432"/>
              <a:gd name="connsiteY2" fmla="*/ 387960 h 762112"/>
              <a:gd name="connsiteX3" fmla="*/ 7821 w 1207432"/>
              <a:gd name="connsiteY3" fmla="*/ 762112 h 762112"/>
              <a:gd name="connsiteX4" fmla="*/ 79 w 1207432"/>
              <a:gd name="connsiteY4" fmla="*/ 242700 h 762112"/>
              <a:gd name="connsiteX0" fmla="*/ 119 w 1207472"/>
              <a:gd name="connsiteY0" fmla="*/ 242700 h 789082"/>
              <a:gd name="connsiteX1" fmla="*/ 964561 w 1207472"/>
              <a:gd name="connsiteY1" fmla="*/ 0 h 789082"/>
              <a:gd name="connsiteX2" fmla="*/ 1207472 w 1207472"/>
              <a:gd name="connsiteY2" fmla="*/ 387960 h 789082"/>
              <a:gd name="connsiteX3" fmla="*/ 4358 w 1207472"/>
              <a:gd name="connsiteY3" fmla="*/ 789082 h 789082"/>
              <a:gd name="connsiteX4" fmla="*/ 119 w 1207472"/>
              <a:gd name="connsiteY4" fmla="*/ 242700 h 789082"/>
              <a:gd name="connsiteX0" fmla="*/ 50 w 1207403"/>
              <a:gd name="connsiteY0" fmla="*/ 242700 h 784821"/>
              <a:gd name="connsiteX1" fmla="*/ 964492 w 1207403"/>
              <a:gd name="connsiteY1" fmla="*/ 0 h 784821"/>
              <a:gd name="connsiteX2" fmla="*/ 1207403 w 1207403"/>
              <a:gd name="connsiteY2" fmla="*/ 387960 h 784821"/>
              <a:gd name="connsiteX3" fmla="*/ 14250 w 1207403"/>
              <a:gd name="connsiteY3" fmla="*/ 784821 h 784821"/>
              <a:gd name="connsiteX4" fmla="*/ 50 w 1207403"/>
              <a:gd name="connsiteY4" fmla="*/ 242700 h 784821"/>
              <a:gd name="connsiteX0" fmla="*/ 2403 w 1193153"/>
              <a:gd name="connsiteY0" fmla="*/ 246960 h 784821"/>
              <a:gd name="connsiteX1" fmla="*/ 950242 w 1193153"/>
              <a:gd name="connsiteY1" fmla="*/ 0 h 784821"/>
              <a:gd name="connsiteX2" fmla="*/ 1193153 w 1193153"/>
              <a:gd name="connsiteY2" fmla="*/ 387960 h 784821"/>
              <a:gd name="connsiteX3" fmla="*/ 0 w 1193153"/>
              <a:gd name="connsiteY3" fmla="*/ 784821 h 784821"/>
              <a:gd name="connsiteX4" fmla="*/ 2403 w 1193153"/>
              <a:gd name="connsiteY4" fmla="*/ 246960 h 784821"/>
              <a:gd name="connsiteX0" fmla="*/ 227 w 1194297"/>
              <a:gd name="connsiteY0" fmla="*/ 238438 h 784821"/>
              <a:gd name="connsiteX1" fmla="*/ 951386 w 1194297"/>
              <a:gd name="connsiteY1" fmla="*/ 0 h 784821"/>
              <a:gd name="connsiteX2" fmla="*/ 1194297 w 1194297"/>
              <a:gd name="connsiteY2" fmla="*/ 387960 h 784821"/>
              <a:gd name="connsiteX3" fmla="*/ 1144 w 1194297"/>
              <a:gd name="connsiteY3" fmla="*/ 784821 h 784821"/>
              <a:gd name="connsiteX4" fmla="*/ 227 w 1194297"/>
              <a:gd name="connsiteY4" fmla="*/ 238438 h 784821"/>
              <a:gd name="connsiteX0" fmla="*/ 77 w 1201256"/>
              <a:gd name="connsiteY0" fmla="*/ 235830 h 784821"/>
              <a:gd name="connsiteX1" fmla="*/ 958345 w 1201256"/>
              <a:gd name="connsiteY1" fmla="*/ 0 h 784821"/>
              <a:gd name="connsiteX2" fmla="*/ 1201256 w 1201256"/>
              <a:gd name="connsiteY2" fmla="*/ 387960 h 784821"/>
              <a:gd name="connsiteX3" fmla="*/ 8103 w 1201256"/>
              <a:gd name="connsiteY3" fmla="*/ 784821 h 784821"/>
              <a:gd name="connsiteX4" fmla="*/ 77 w 1201256"/>
              <a:gd name="connsiteY4" fmla="*/ 235830 h 784821"/>
              <a:gd name="connsiteX0" fmla="*/ 228 w 1194298"/>
              <a:gd name="connsiteY0" fmla="*/ 230614 h 784821"/>
              <a:gd name="connsiteX1" fmla="*/ 951387 w 1194298"/>
              <a:gd name="connsiteY1" fmla="*/ 0 h 784821"/>
              <a:gd name="connsiteX2" fmla="*/ 1194298 w 1194298"/>
              <a:gd name="connsiteY2" fmla="*/ 387960 h 784821"/>
              <a:gd name="connsiteX3" fmla="*/ 1145 w 1194298"/>
              <a:gd name="connsiteY3" fmla="*/ 784821 h 784821"/>
              <a:gd name="connsiteX4" fmla="*/ 228 w 1194298"/>
              <a:gd name="connsiteY4" fmla="*/ 230614 h 784821"/>
              <a:gd name="connsiteX0" fmla="*/ 100 w 1194170"/>
              <a:gd name="connsiteY0" fmla="*/ 230614 h 782213"/>
              <a:gd name="connsiteX1" fmla="*/ 951259 w 1194170"/>
              <a:gd name="connsiteY1" fmla="*/ 0 h 782213"/>
              <a:gd name="connsiteX2" fmla="*/ 1194170 w 1194170"/>
              <a:gd name="connsiteY2" fmla="*/ 387960 h 782213"/>
              <a:gd name="connsiteX3" fmla="*/ 5756 w 1194170"/>
              <a:gd name="connsiteY3" fmla="*/ 782213 h 782213"/>
              <a:gd name="connsiteX4" fmla="*/ 100 w 1194170"/>
              <a:gd name="connsiteY4" fmla="*/ 230614 h 78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170" h="782213">
                <a:moveTo>
                  <a:pt x="100" y="230614"/>
                </a:moveTo>
                <a:lnTo>
                  <a:pt x="951259" y="0"/>
                </a:lnTo>
                <a:lnTo>
                  <a:pt x="1194170" y="387960"/>
                </a:lnTo>
                <a:lnTo>
                  <a:pt x="5756" y="782213"/>
                </a:lnTo>
                <a:cubicBezTo>
                  <a:pt x="6814" y="598063"/>
                  <a:pt x="-958" y="414764"/>
                  <a:pt x="100" y="230614"/>
                </a:cubicBezTo>
                <a:close/>
              </a:path>
            </a:pathLst>
          </a:cu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" name="Rectangle 4"/>
          <p:cNvSpPr/>
          <p:nvPr/>
        </p:nvSpPr>
        <p:spPr>
          <a:xfrm flipH="1">
            <a:off x="87257" y="4371474"/>
            <a:ext cx="2443884" cy="1498151"/>
          </a:xfrm>
          <a:custGeom>
            <a:avLst/>
            <a:gdLst>
              <a:gd name="connsiteX0" fmla="*/ 0 w 1088347"/>
              <a:gd name="connsiteY0" fmla="*/ 0 h 530225"/>
              <a:gd name="connsiteX1" fmla="*/ 1088347 w 1088347"/>
              <a:gd name="connsiteY1" fmla="*/ 0 h 530225"/>
              <a:gd name="connsiteX2" fmla="*/ 1088347 w 1088347"/>
              <a:gd name="connsiteY2" fmla="*/ 530225 h 530225"/>
              <a:gd name="connsiteX3" fmla="*/ 0 w 1088347"/>
              <a:gd name="connsiteY3" fmla="*/ 530225 h 530225"/>
              <a:gd name="connsiteX4" fmla="*/ 0 w 1088347"/>
              <a:gd name="connsiteY4" fmla="*/ 0 h 530225"/>
              <a:gd name="connsiteX0" fmla="*/ 0 w 1088347"/>
              <a:gd name="connsiteY0" fmla="*/ 92075 h 622300"/>
              <a:gd name="connsiteX1" fmla="*/ 916897 w 1088347"/>
              <a:gd name="connsiteY1" fmla="*/ 0 h 622300"/>
              <a:gd name="connsiteX2" fmla="*/ 1088347 w 1088347"/>
              <a:gd name="connsiteY2" fmla="*/ 622300 h 622300"/>
              <a:gd name="connsiteX3" fmla="*/ 0 w 1088347"/>
              <a:gd name="connsiteY3" fmla="*/ 622300 h 622300"/>
              <a:gd name="connsiteX4" fmla="*/ 0 w 1088347"/>
              <a:gd name="connsiteY4" fmla="*/ 92075 h 622300"/>
              <a:gd name="connsiteX0" fmla="*/ 0 w 1275672"/>
              <a:gd name="connsiteY0" fmla="*/ 92075 h 622300"/>
              <a:gd name="connsiteX1" fmla="*/ 916897 w 1275672"/>
              <a:gd name="connsiteY1" fmla="*/ 0 h 622300"/>
              <a:gd name="connsiteX2" fmla="*/ 1275672 w 1275672"/>
              <a:gd name="connsiteY2" fmla="*/ 441325 h 622300"/>
              <a:gd name="connsiteX3" fmla="*/ 0 w 1275672"/>
              <a:gd name="connsiteY3" fmla="*/ 622300 h 622300"/>
              <a:gd name="connsiteX4" fmla="*/ 0 w 1275672"/>
              <a:gd name="connsiteY4" fmla="*/ 92075 h 622300"/>
              <a:gd name="connsiteX0" fmla="*/ 41275 w 1316947"/>
              <a:gd name="connsiteY0" fmla="*/ 92075 h 669925"/>
              <a:gd name="connsiteX1" fmla="*/ 958172 w 1316947"/>
              <a:gd name="connsiteY1" fmla="*/ 0 h 669925"/>
              <a:gd name="connsiteX2" fmla="*/ 1316947 w 1316947"/>
              <a:gd name="connsiteY2" fmla="*/ 441325 h 669925"/>
              <a:gd name="connsiteX3" fmla="*/ 0 w 1316947"/>
              <a:gd name="connsiteY3" fmla="*/ 669925 h 669925"/>
              <a:gd name="connsiteX4" fmla="*/ 41275 w 1316947"/>
              <a:gd name="connsiteY4" fmla="*/ 92075 h 669925"/>
              <a:gd name="connsiteX0" fmla="*/ 22225 w 1316947"/>
              <a:gd name="connsiteY0" fmla="*/ 120650 h 669925"/>
              <a:gd name="connsiteX1" fmla="*/ 958172 w 1316947"/>
              <a:gd name="connsiteY1" fmla="*/ 0 h 669925"/>
              <a:gd name="connsiteX2" fmla="*/ 1316947 w 1316947"/>
              <a:gd name="connsiteY2" fmla="*/ 441325 h 669925"/>
              <a:gd name="connsiteX3" fmla="*/ 0 w 1316947"/>
              <a:gd name="connsiteY3" fmla="*/ 669925 h 669925"/>
              <a:gd name="connsiteX4" fmla="*/ 22225 w 1316947"/>
              <a:gd name="connsiteY4" fmla="*/ 120650 h 669925"/>
              <a:gd name="connsiteX0" fmla="*/ 15875 w 1316947"/>
              <a:gd name="connsiteY0" fmla="*/ 111125 h 669925"/>
              <a:gd name="connsiteX1" fmla="*/ 958172 w 1316947"/>
              <a:gd name="connsiteY1" fmla="*/ 0 h 669925"/>
              <a:gd name="connsiteX2" fmla="*/ 1316947 w 1316947"/>
              <a:gd name="connsiteY2" fmla="*/ 441325 h 669925"/>
              <a:gd name="connsiteX3" fmla="*/ 0 w 1316947"/>
              <a:gd name="connsiteY3" fmla="*/ 669925 h 669925"/>
              <a:gd name="connsiteX4" fmla="*/ 15875 w 1316947"/>
              <a:gd name="connsiteY4" fmla="*/ 111125 h 669925"/>
              <a:gd name="connsiteX0" fmla="*/ 15875 w 1316947"/>
              <a:gd name="connsiteY0" fmla="*/ 107950 h 666750"/>
              <a:gd name="connsiteX1" fmla="*/ 964522 w 1316947"/>
              <a:gd name="connsiteY1" fmla="*/ 0 h 666750"/>
              <a:gd name="connsiteX2" fmla="*/ 1316947 w 1316947"/>
              <a:gd name="connsiteY2" fmla="*/ 438150 h 666750"/>
              <a:gd name="connsiteX3" fmla="*/ 0 w 1316947"/>
              <a:gd name="connsiteY3" fmla="*/ 666750 h 666750"/>
              <a:gd name="connsiteX4" fmla="*/ 15875 w 1316947"/>
              <a:gd name="connsiteY4" fmla="*/ 107950 h 666750"/>
              <a:gd name="connsiteX0" fmla="*/ 3175 w 1316947"/>
              <a:gd name="connsiteY0" fmla="*/ 114300 h 666750"/>
              <a:gd name="connsiteX1" fmla="*/ 964522 w 1316947"/>
              <a:gd name="connsiteY1" fmla="*/ 0 h 666750"/>
              <a:gd name="connsiteX2" fmla="*/ 1316947 w 1316947"/>
              <a:gd name="connsiteY2" fmla="*/ 438150 h 666750"/>
              <a:gd name="connsiteX3" fmla="*/ 0 w 1316947"/>
              <a:gd name="connsiteY3" fmla="*/ 666750 h 666750"/>
              <a:gd name="connsiteX4" fmla="*/ 3175 w 1316947"/>
              <a:gd name="connsiteY4" fmla="*/ 114300 h 666750"/>
              <a:gd name="connsiteX0" fmla="*/ 3175 w 1316947"/>
              <a:gd name="connsiteY0" fmla="*/ 139700 h 692150"/>
              <a:gd name="connsiteX1" fmla="*/ 817351 w 1316947"/>
              <a:gd name="connsiteY1" fmla="*/ 0 h 692150"/>
              <a:gd name="connsiteX2" fmla="*/ 1316947 w 1316947"/>
              <a:gd name="connsiteY2" fmla="*/ 463550 h 692150"/>
              <a:gd name="connsiteX3" fmla="*/ 0 w 1316947"/>
              <a:gd name="connsiteY3" fmla="*/ 692150 h 692150"/>
              <a:gd name="connsiteX4" fmla="*/ 3175 w 1316947"/>
              <a:gd name="connsiteY4" fmla="*/ 139700 h 692150"/>
              <a:gd name="connsiteX0" fmla="*/ 3175 w 840003"/>
              <a:gd name="connsiteY0" fmla="*/ 139700 h 692150"/>
              <a:gd name="connsiteX1" fmla="*/ 817351 w 840003"/>
              <a:gd name="connsiteY1" fmla="*/ 0 h 692150"/>
              <a:gd name="connsiteX2" fmla="*/ 840003 w 840003"/>
              <a:gd name="connsiteY2" fmla="*/ 368300 h 692150"/>
              <a:gd name="connsiteX3" fmla="*/ 0 w 840003"/>
              <a:gd name="connsiteY3" fmla="*/ 692150 h 692150"/>
              <a:gd name="connsiteX4" fmla="*/ 3175 w 840003"/>
              <a:gd name="connsiteY4" fmla="*/ 139700 h 692150"/>
              <a:gd name="connsiteX0" fmla="*/ 3175 w 1123444"/>
              <a:gd name="connsiteY0" fmla="*/ 139700 h 692150"/>
              <a:gd name="connsiteX1" fmla="*/ 817351 w 1123444"/>
              <a:gd name="connsiteY1" fmla="*/ 0 h 692150"/>
              <a:gd name="connsiteX2" fmla="*/ 1123444 w 1123444"/>
              <a:gd name="connsiteY2" fmla="*/ 428625 h 692150"/>
              <a:gd name="connsiteX3" fmla="*/ 0 w 1123444"/>
              <a:gd name="connsiteY3" fmla="*/ 692150 h 692150"/>
              <a:gd name="connsiteX4" fmla="*/ 3175 w 1123444"/>
              <a:gd name="connsiteY4" fmla="*/ 139700 h 692150"/>
              <a:gd name="connsiteX0" fmla="*/ 65 w 1120334"/>
              <a:gd name="connsiteY0" fmla="*/ 139700 h 802569"/>
              <a:gd name="connsiteX1" fmla="*/ 814241 w 1120334"/>
              <a:gd name="connsiteY1" fmla="*/ 0 h 802569"/>
              <a:gd name="connsiteX2" fmla="*/ 1120334 w 1120334"/>
              <a:gd name="connsiteY2" fmla="*/ 428625 h 802569"/>
              <a:gd name="connsiteX3" fmla="*/ 10319 w 1120334"/>
              <a:gd name="connsiteY3" fmla="*/ 802569 h 802569"/>
              <a:gd name="connsiteX4" fmla="*/ 65 w 1120334"/>
              <a:gd name="connsiteY4" fmla="*/ 139700 h 802569"/>
              <a:gd name="connsiteX0" fmla="*/ 87 w 1116998"/>
              <a:gd name="connsiteY0" fmla="*/ 265177 h 802569"/>
              <a:gd name="connsiteX1" fmla="*/ 810905 w 1116998"/>
              <a:gd name="connsiteY1" fmla="*/ 0 h 802569"/>
              <a:gd name="connsiteX2" fmla="*/ 1116998 w 1116998"/>
              <a:gd name="connsiteY2" fmla="*/ 428625 h 802569"/>
              <a:gd name="connsiteX3" fmla="*/ 6983 w 1116998"/>
              <a:gd name="connsiteY3" fmla="*/ 802569 h 802569"/>
              <a:gd name="connsiteX4" fmla="*/ 87 w 1116998"/>
              <a:gd name="connsiteY4" fmla="*/ 265177 h 802569"/>
              <a:gd name="connsiteX0" fmla="*/ 51 w 1123677"/>
              <a:gd name="connsiteY0" fmla="*/ 260158 h 802569"/>
              <a:gd name="connsiteX1" fmla="*/ 817584 w 1123677"/>
              <a:gd name="connsiteY1" fmla="*/ 0 h 802569"/>
              <a:gd name="connsiteX2" fmla="*/ 1123677 w 1123677"/>
              <a:gd name="connsiteY2" fmla="*/ 428625 h 802569"/>
              <a:gd name="connsiteX3" fmla="*/ 13662 w 1123677"/>
              <a:gd name="connsiteY3" fmla="*/ 802569 h 802569"/>
              <a:gd name="connsiteX4" fmla="*/ 51 w 1123677"/>
              <a:gd name="connsiteY4" fmla="*/ 260158 h 802569"/>
              <a:gd name="connsiteX0" fmla="*/ 64 w 1123690"/>
              <a:gd name="connsiteY0" fmla="*/ 260158 h 812607"/>
              <a:gd name="connsiteX1" fmla="*/ 817597 w 1123690"/>
              <a:gd name="connsiteY1" fmla="*/ 0 h 812607"/>
              <a:gd name="connsiteX2" fmla="*/ 1123690 w 1123690"/>
              <a:gd name="connsiteY2" fmla="*/ 428625 h 812607"/>
              <a:gd name="connsiteX3" fmla="*/ 10318 w 1123690"/>
              <a:gd name="connsiteY3" fmla="*/ 812607 h 812607"/>
              <a:gd name="connsiteX4" fmla="*/ 64 w 1123690"/>
              <a:gd name="connsiteY4" fmla="*/ 260158 h 812607"/>
              <a:gd name="connsiteX0" fmla="*/ 64 w 1012898"/>
              <a:gd name="connsiteY0" fmla="*/ 260158 h 812607"/>
              <a:gd name="connsiteX1" fmla="*/ 817597 w 1012898"/>
              <a:gd name="connsiteY1" fmla="*/ 0 h 812607"/>
              <a:gd name="connsiteX2" fmla="*/ 1012898 w 1012898"/>
              <a:gd name="connsiteY2" fmla="*/ 378435 h 812607"/>
              <a:gd name="connsiteX3" fmla="*/ 10318 w 1012898"/>
              <a:gd name="connsiteY3" fmla="*/ 812607 h 812607"/>
              <a:gd name="connsiteX4" fmla="*/ 64 w 1012898"/>
              <a:gd name="connsiteY4" fmla="*/ 260158 h 812607"/>
              <a:gd name="connsiteX0" fmla="*/ 64 w 1036400"/>
              <a:gd name="connsiteY0" fmla="*/ 260158 h 812607"/>
              <a:gd name="connsiteX1" fmla="*/ 817597 w 1036400"/>
              <a:gd name="connsiteY1" fmla="*/ 0 h 812607"/>
              <a:gd name="connsiteX2" fmla="*/ 1036400 w 1036400"/>
              <a:gd name="connsiteY2" fmla="*/ 368397 h 812607"/>
              <a:gd name="connsiteX3" fmla="*/ 10318 w 1036400"/>
              <a:gd name="connsiteY3" fmla="*/ 812607 h 812607"/>
              <a:gd name="connsiteX4" fmla="*/ 64 w 1036400"/>
              <a:gd name="connsiteY4" fmla="*/ 260158 h 812607"/>
              <a:gd name="connsiteX0" fmla="*/ 86 w 1036422"/>
              <a:gd name="connsiteY0" fmla="*/ 260158 h 812607"/>
              <a:gd name="connsiteX1" fmla="*/ 817619 w 1036422"/>
              <a:gd name="connsiteY1" fmla="*/ 0 h 812607"/>
              <a:gd name="connsiteX2" fmla="*/ 1036422 w 1036422"/>
              <a:gd name="connsiteY2" fmla="*/ 368397 h 812607"/>
              <a:gd name="connsiteX3" fmla="*/ 6982 w 1036422"/>
              <a:gd name="connsiteY3" fmla="*/ 812607 h 812607"/>
              <a:gd name="connsiteX4" fmla="*/ 86 w 1036422"/>
              <a:gd name="connsiteY4" fmla="*/ 260158 h 812607"/>
              <a:gd name="connsiteX0" fmla="*/ 7355 w 1043691"/>
              <a:gd name="connsiteY0" fmla="*/ 260158 h 812607"/>
              <a:gd name="connsiteX1" fmla="*/ 824888 w 1043691"/>
              <a:gd name="connsiteY1" fmla="*/ 0 h 812607"/>
              <a:gd name="connsiteX2" fmla="*/ 1043691 w 1043691"/>
              <a:gd name="connsiteY2" fmla="*/ 368397 h 812607"/>
              <a:gd name="connsiteX3" fmla="*/ 0 w 1043691"/>
              <a:gd name="connsiteY3" fmla="*/ 812607 h 812607"/>
              <a:gd name="connsiteX4" fmla="*/ 7355 w 1043691"/>
              <a:gd name="connsiteY4" fmla="*/ 260158 h 812607"/>
              <a:gd name="connsiteX0" fmla="*/ 7355 w 1043691"/>
              <a:gd name="connsiteY0" fmla="*/ 267983 h 820432"/>
              <a:gd name="connsiteX1" fmla="*/ 839125 w 1043691"/>
              <a:gd name="connsiteY1" fmla="*/ 0 h 820432"/>
              <a:gd name="connsiteX2" fmla="*/ 1043691 w 1043691"/>
              <a:gd name="connsiteY2" fmla="*/ 376222 h 820432"/>
              <a:gd name="connsiteX3" fmla="*/ 0 w 1043691"/>
              <a:gd name="connsiteY3" fmla="*/ 820432 h 820432"/>
              <a:gd name="connsiteX4" fmla="*/ 7355 w 1043691"/>
              <a:gd name="connsiteY4" fmla="*/ 267983 h 82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691" h="820432">
                <a:moveTo>
                  <a:pt x="7355" y="267983"/>
                </a:moveTo>
                <a:lnTo>
                  <a:pt x="839125" y="0"/>
                </a:lnTo>
                <a:lnTo>
                  <a:pt x="1043691" y="376222"/>
                </a:lnTo>
                <a:lnTo>
                  <a:pt x="0" y="820432"/>
                </a:lnTo>
                <a:cubicBezTo>
                  <a:pt x="1058" y="636282"/>
                  <a:pt x="6297" y="452133"/>
                  <a:pt x="7355" y="267983"/>
                </a:cubicBezTo>
                <a:close/>
              </a:path>
            </a:pathLst>
          </a:custGeom>
          <a:gradFill flip="none" rotWithShape="1">
            <a:gsLst>
              <a:gs pos="0">
                <a:srgbClr val="0065B0">
                  <a:shade val="30000"/>
                  <a:satMod val="115000"/>
                </a:srgbClr>
              </a:gs>
              <a:gs pos="50000">
                <a:srgbClr val="0065B0">
                  <a:shade val="67500"/>
                  <a:satMod val="115000"/>
                </a:srgbClr>
              </a:gs>
              <a:gs pos="100000">
                <a:srgbClr val="005CA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5" name="Rectangle 5"/>
          <p:cNvSpPr/>
          <p:nvPr/>
        </p:nvSpPr>
        <p:spPr>
          <a:xfrm>
            <a:off x="968098" y="3610848"/>
            <a:ext cx="3016919" cy="622490"/>
          </a:xfrm>
          <a:custGeom>
            <a:avLst/>
            <a:gdLst>
              <a:gd name="connsiteX0" fmla="*/ 0 w 619125"/>
              <a:gd name="connsiteY0" fmla="*/ 0 h 406400"/>
              <a:gd name="connsiteX1" fmla="*/ 619125 w 619125"/>
              <a:gd name="connsiteY1" fmla="*/ 0 h 406400"/>
              <a:gd name="connsiteX2" fmla="*/ 619125 w 619125"/>
              <a:gd name="connsiteY2" fmla="*/ 406400 h 406400"/>
              <a:gd name="connsiteX3" fmla="*/ 0 w 619125"/>
              <a:gd name="connsiteY3" fmla="*/ 406400 h 406400"/>
              <a:gd name="connsiteX4" fmla="*/ 0 w 619125"/>
              <a:gd name="connsiteY4" fmla="*/ 0 h 406400"/>
              <a:gd name="connsiteX0" fmla="*/ 0 w 962025"/>
              <a:gd name="connsiteY0" fmla="*/ 73025 h 479425"/>
              <a:gd name="connsiteX1" fmla="*/ 962025 w 962025"/>
              <a:gd name="connsiteY1" fmla="*/ 0 h 479425"/>
              <a:gd name="connsiteX2" fmla="*/ 619125 w 962025"/>
              <a:gd name="connsiteY2" fmla="*/ 479425 h 479425"/>
              <a:gd name="connsiteX3" fmla="*/ 0 w 962025"/>
              <a:gd name="connsiteY3" fmla="*/ 479425 h 479425"/>
              <a:gd name="connsiteX4" fmla="*/ 0 w 962025"/>
              <a:gd name="connsiteY4" fmla="*/ 73025 h 479425"/>
              <a:gd name="connsiteX0" fmla="*/ 0 w 1901825"/>
              <a:gd name="connsiteY0" fmla="*/ 73025 h 479425"/>
              <a:gd name="connsiteX1" fmla="*/ 962025 w 1901825"/>
              <a:gd name="connsiteY1" fmla="*/ 0 h 479425"/>
              <a:gd name="connsiteX2" fmla="*/ 1901825 w 1901825"/>
              <a:gd name="connsiteY2" fmla="*/ 104775 h 479425"/>
              <a:gd name="connsiteX3" fmla="*/ 0 w 1901825"/>
              <a:gd name="connsiteY3" fmla="*/ 479425 h 479425"/>
              <a:gd name="connsiteX4" fmla="*/ 0 w 1901825"/>
              <a:gd name="connsiteY4" fmla="*/ 73025 h 479425"/>
              <a:gd name="connsiteX0" fmla="*/ 0 w 1901825"/>
              <a:gd name="connsiteY0" fmla="*/ 73025 h 336550"/>
              <a:gd name="connsiteX1" fmla="*/ 962025 w 1901825"/>
              <a:gd name="connsiteY1" fmla="*/ 0 h 336550"/>
              <a:gd name="connsiteX2" fmla="*/ 1901825 w 1901825"/>
              <a:gd name="connsiteY2" fmla="*/ 104775 h 336550"/>
              <a:gd name="connsiteX3" fmla="*/ 946150 w 1901825"/>
              <a:gd name="connsiteY3" fmla="*/ 336550 h 336550"/>
              <a:gd name="connsiteX4" fmla="*/ 0 w 1901825"/>
              <a:gd name="connsiteY4" fmla="*/ 73025 h 336550"/>
              <a:gd name="connsiteX0" fmla="*/ 0 w 1914525"/>
              <a:gd name="connsiteY0" fmla="*/ 76200 h 339725"/>
              <a:gd name="connsiteX1" fmla="*/ 962025 w 1914525"/>
              <a:gd name="connsiteY1" fmla="*/ 3175 h 339725"/>
              <a:gd name="connsiteX2" fmla="*/ 1914525 w 1914525"/>
              <a:gd name="connsiteY2" fmla="*/ 0 h 339725"/>
              <a:gd name="connsiteX3" fmla="*/ 946150 w 1914525"/>
              <a:gd name="connsiteY3" fmla="*/ 339725 h 339725"/>
              <a:gd name="connsiteX4" fmla="*/ 0 w 1914525"/>
              <a:gd name="connsiteY4" fmla="*/ 76200 h 339725"/>
              <a:gd name="connsiteX0" fmla="*/ 0 w 1895475"/>
              <a:gd name="connsiteY0" fmla="*/ 73025 h 336550"/>
              <a:gd name="connsiteX1" fmla="*/ 962025 w 1895475"/>
              <a:gd name="connsiteY1" fmla="*/ 0 h 336550"/>
              <a:gd name="connsiteX2" fmla="*/ 1895475 w 1895475"/>
              <a:gd name="connsiteY2" fmla="*/ 101600 h 336550"/>
              <a:gd name="connsiteX3" fmla="*/ 946150 w 1895475"/>
              <a:gd name="connsiteY3" fmla="*/ 336550 h 336550"/>
              <a:gd name="connsiteX4" fmla="*/ 0 w 1895475"/>
              <a:gd name="connsiteY4" fmla="*/ 73025 h 336550"/>
              <a:gd name="connsiteX0" fmla="*/ 0 w 1901939"/>
              <a:gd name="connsiteY0" fmla="*/ 103923 h 336550"/>
              <a:gd name="connsiteX1" fmla="*/ 968489 w 1901939"/>
              <a:gd name="connsiteY1" fmla="*/ 0 h 336550"/>
              <a:gd name="connsiteX2" fmla="*/ 1901939 w 1901939"/>
              <a:gd name="connsiteY2" fmla="*/ 101600 h 336550"/>
              <a:gd name="connsiteX3" fmla="*/ 952614 w 1901939"/>
              <a:gd name="connsiteY3" fmla="*/ 336550 h 336550"/>
              <a:gd name="connsiteX4" fmla="*/ 0 w 1901939"/>
              <a:gd name="connsiteY4" fmla="*/ 103923 h 336550"/>
              <a:gd name="connsiteX0" fmla="*/ 0 w 1879315"/>
              <a:gd name="connsiteY0" fmla="*/ 103923 h 336550"/>
              <a:gd name="connsiteX1" fmla="*/ 968489 w 1879315"/>
              <a:gd name="connsiteY1" fmla="*/ 0 h 336550"/>
              <a:gd name="connsiteX2" fmla="*/ 1879315 w 1879315"/>
              <a:gd name="connsiteY2" fmla="*/ 106750 h 336550"/>
              <a:gd name="connsiteX3" fmla="*/ 952614 w 1879315"/>
              <a:gd name="connsiteY3" fmla="*/ 336550 h 336550"/>
              <a:gd name="connsiteX4" fmla="*/ 0 w 1879315"/>
              <a:gd name="connsiteY4" fmla="*/ 103923 h 336550"/>
              <a:gd name="connsiteX0" fmla="*/ 0 w 1927795"/>
              <a:gd name="connsiteY0" fmla="*/ 98773 h 336550"/>
              <a:gd name="connsiteX1" fmla="*/ 1016969 w 1927795"/>
              <a:gd name="connsiteY1" fmla="*/ 0 h 336550"/>
              <a:gd name="connsiteX2" fmla="*/ 1927795 w 1927795"/>
              <a:gd name="connsiteY2" fmla="*/ 106750 h 336550"/>
              <a:gd name="connsiteX3" fmla="*/ 1001094 w 1927795"/>
              <a:gd name="connsiteY3" fmla="*/ 336550 h 336550"/>
              <a:gd name="connsiteX4" fmla="*/ 0 w 1927795"/>
              <a:gd name="connsiteY4" fmla="*/ 98773 h 336550"/>
              <a:gd name="connsiteX0" fmla="*/ 0 w 1992435"/>
              <a:gd name="connsiteY0" fmla="*/ 98773 h 336550"/>
              <a:gd name="connsiteX1" fmla="*/ 1016969 w 1992435"/>
              <a:gd name="connsiteY1" fmla="*/ 0 h 336550"/>
              <a:gd name="connsiteX2" fmla="*/ 1992435 w 1992435"/>
              <a:gd name="connsiteY2" fmla="*/ 104175 h 336550"/>
              <a:gd name="connsiteX3" fmla="*/ 1001094 w 1992435"/>
              <a:gd name="connsiteY3" fmla="*/ 336550 h 336550"/>
              <a:gd name="connsiteX4" fmla="*/ 0 w 1992435"/>
              <a:gd name="connsiteY4" fmla="*/ 98773 h 336550"/>
              <a:gd name="connsiteX0" fmla="*/ 0 w 2018291"/>
              <a:gd name="connsiteY0" fmla="*/ 103923 h 336550"/>
              <a:gd name="connsiteX1" fmla="*/ 1042825 w 2018291"/>
              <a:gd name="connsiteY1" fmla="*/ 0 h 336550"/>
              <a:gd name="connsiteX2" fmla="*/ 2018291 w 2018291"/>
              <a:gd name="connsiteY2" fmla="*/ 104175 h 336550"/>
              <a:gd name="connsiteX3" fmla="*/ 1026950 w 2018291"/>
              <a:gd name="connsiteY3" fmla="*/ 336550 h 336550"/>
              <a:gd name="connsiteX4" fmla="*/ 0 w 2018291"/>
              <a:gd name="connsiteY4" fmla="*/ 103923 h 336550"/>
              <a:gd name="connsiteX0" fmla="*/ 0 w 2031219"/>
              <a:gd name="connsiteY0" fmla="*/ 101348 h 336550"/>
              <a:gd name="connsiteX1" fmla="*/ 1055753 w 2031219"/>
              <a:gd name="connsiteY1" fmla="*/ 0 h 336550"/>
              <a:gd name="connsiteX2" fmla="*/ 2031219 w 2031219"/>
              <a:gd name="connsiteY2" fmla="*/ 104175 h 336550"/>
              <a:gd name="connsiteX3" fmla="*/ 1039878 w 2031219"/>
              <a:gd name="connsiteY3" fmla="*/ 336550 h 336550"/>
              <a:gd name="connsiteX4" fmla="*/ 0 w 2031219"/>
              <a:gd name="connsiteY4" fmla="*/ 101348 h 336550"/>
              <a:gd name="connsiteX0" fmla="*/ 0 w 2047379"/>
              <a:gd name="connsiteY0" fmla="*/ 101348 h 336550"/>
              <a:gd name="connsiteX1" fmla="*/ 1055753 w 2047379"/>
              <a:gd name="connsiteY1" fmla="*/ 0 h 336550"/>
              <a:gd name="connsiteX2" fmla="*/ 2047379 w 2047379"/>
              <a:gd name="connsiteY2" fmla="*/ 104175 h 336550"/>
              <a:gd name="connsiteX3" fmla="*/ 1039878 w 2047379"/>
              <a:gd name="connsiteY3" fmla="*/ 336550 h 336550"/>
              <a:gd name="connsiteX4" fmla="*/ 0 w 2047379"/>
              <a:gd name="connsiteY4" fmla="*/ 101348 h 336550"/>
              <a:gd name="connsiteX0" fmla="*/ 0 w 2047379"/>
              <a:gd name="connsiteY0" fmla="*/ 101348 h 336550"/>
              <a:gd name="connsiteX1" fmla="*/ 1055753 w 2047379"/>
              <a:gd name="connsiteY1" fmla="*/ 0 h 336550"/>
              <a:gd name="connsiteX2" fmla="*/ 2047379 w 2047379"/>
              <a:gd name="connsiteY2" fmla="*/ 104175 h 336550"/>
              <a:gd name="connsiteX3" fmla="*/ 1039878 w 2047379"/>
              <a:gd name="connsiteY3" fmla="*/ 336550 h 336550"/>
              <a:gd name="connsiteX4" fmla="*/ 0 w 2047379"/>
              <a:gd name="connsiteY4" fmla="*/ 101348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379" h="336550">
                <a:moveTo>
                  <a:pt x="0" y="101348"/>
                </a:moveTo>
                <a:lnTo>
                  <a:pt x="1055753" y="0"/>
                </a:lnTo>
                <a:lnTo>
                  <a:pt x="2047379" y="104175"/>
                </a:lnTo>
                <a:cubicBezTo>
                  <a:pt x="1711545" y="173908"/>
                  <a:pt x="1375712" y="259092"/>
                  <a:pt x="1039878" y="336550"/>
                </a:cubicBezTo>
                <a:lnTo>
                  <a:pt x="0" y="1013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7" name="Rectangle 4"/>
          <p:cNvSpPr/>
          <p:nvPr/>
        </p:nvSpPr>
        <p:spPr>
          <a:xfrm>
            <a:off x="2480951" y="3804916"/>
            <a:ext cx="1865302" cy="913088"/>
          </a:xfrm>
          <a:custGeom>
            <a:avLst/>
            <a:gdLst>
              <a:gd name="connsiteX0" fmla="*/ 0 w 1088347"/>
              <a:gd name="connsiteY0" fmla="*/ 0 h 530225"/>
              <a:gd name="connsiteX1" fmla="*/ 1088347 w 1088347"/>
              <a:gd name="connsiteY1" fmla="*/ 0 h 530225"/>
              <a:gd name="connsiteX2" fmla="*/ 1088347 w 1088347"/>
              <a:gd name="connsiteY2" fmla="*/ 530225 h 530225"/>
              <a:gd name="connsiteX3" fmla="*/ 0 w 1088347"/>
              <a:gd name="connsiteY3" fmla="*/ 530225 h 530225"/>
              <a:gd name="connsiteX4" fmla="*/ 0 w 1088347"/>
              <a:gd name="connsiteY4" fmla="*/ 0 h 530225"/>
              <a:gd name="connsiteX0" fmla="*/ 0 w 1088347"/>
              <a:gd name="connsiteY0" fmla="*/ 92075 h 622300"/>
              <a:gd name="connsiteX1" fmla="*/ 916897 w 1088347"/>
              <a:gd name="connsiteY1" fmla="*/ 0 h 622300"/>
              <a:gd name="connsiteX2" fmla="*/ 1088347 w 1088347"/>
              <a:gd name="connsiteY2" fmla="*/ 622300 h 622300"/>
              <a:gd name="connsiteX3" fmla="*/ 0 w 1088347"/>
              <a:gd name="connsiteY3" fmla="*/ 622300 h 622300"/>
              <a:gd name="connsiteX4" fmla="*/ 0 w 1088347"/>
              <a:gd name="connsiteY4" fmla="*/ 92075 h 622300"/>
              <a:gd name="connsiteX0" fmla="*/ 0 w 1275672"/>
              <a:gd name="connsiteY0" fmla="*/ 92075 h 622300"/>
              <a:gd name="connsiteX1" fmla="*/ 916897 w 1275672"/>
              <a:gd name="connsiteY1" fmla="*/ 0 h 622300"/>
              <a:gd name="connsiteX2" fmla="*/ 1275672 w 1275672"/>
              <a:gd name="connsiteY2" fmla="*/ 441325 h 622300"/>
              <a:gd name="connsiteX3" fmla="*/ 0 w 1275672"/>
              <a:gd name="connsiteY3" fmla="*/ 622300 h 622300"/>
              <a:gd name="connsiteX4" fmla="*/ 0 w 1275672"/>
              <a:gd name="connsiteY4" fmla="*/ 92075 h 622300"/>
              <a:gd name="connsiteX0" fmla="*/ 41275 w 1316947"/>
              <a:gd name="connsiteY0" fmla="*/ 92075 h 669925"/>
              <a:gd name="connsiteX1" fmla="*/ 958172 w 1316947"/>
              <a:gd name="connsiteY1" fmla="*/ 0 h 669925"/>
              <a:gd name="connsiteX2" fmla="*/ 1316947 w 1316947"/>
              <a:gd name="connsiteY2" fmla="*/ 441325 h 669925"/>
              <a:gd name="connsiteX3" fmla="*/ 0 w 1316947"/>
              <a:gd name="connsiteY3" fmla="*/ 669925 h 669925"/>
              <a:gd name="connsiteX4" fmla="*/ 41275 w 1316947"/>
              <a:gd name="connsiteY4" fmla="*/ 92075 h 669925"/>
              <a:gd name="connsiteX0" fmla="*/ 22225 w 1316947"/>
              <a:gd name="connsiteY0" fmla="*/ 120650 h 669925"/>
              <a:gd name="connsiteX1" fmla="*/ 958172 w 1316947"/>
              <a:gd name="connsiteY1" fmla="*/ 0 h 669925"/>
              <a:gd name="connsiteX2" fmla="*/ 1316947 w 1316947"/>
              <a:gd name="connsiteY2" fmla="*/ 441325 h 669925"/>
              <a:gd name="connsiteX3" fmla="*/ 0 w 1316947"/>
              <a:gd name="connsiteY3" fmla="*/ 669925 h 669925"/>
              <a:gd name="connsiteX4" fmla="*/ 22225 w 1316947"/>
              <a:gd name="connsiteY4" fmla="*/ 120650 h 669925"/>
              <a:gd name="connsiteX0" fmla="*/ 15875 w 1316947"/>
              <a:gd name="connsiteY0" fmla="*/ 111125 h 669925"/>
              <a:gd name="connsiteX1" fmla="*/ 958172 w 1316947"/>
              <a:gd name="connsiteY1" fmla="*/ 0 h 669925"/>
              <a:gd name="connsiteX2" fmla="*/ 1316947 w 1316947"/>
              <a:gd name="connsiteY2" fmla="*/ 441325 h 669925"/>
              <a:gd name="connsiteX3" fmla="*/ 0 w 1316947"/>
              <a:gd name="connsiteY3" fmla="*/ 669925 h 669925"/>
              <a:gd name="connsiteX4" fmla="*/ 15875 w 1316947"/>
              <a:gd name="connsiteY4" fmla="*/ 111125 h 669925"/>
              <a:gd name="connsiteX0" fmla="*/ 15875 w 1316947"/>
              <a:gd name="connsiteY0" fmla="*/ 107950 h 666750"/>
              <a:gd name="connsiteX1" fmla="*/ 964522 w 1316947"/>
              <a:gd name="connsiteY1" fmla="*/ 0 h 666750"/>
              <a:gd name="connsiteX2" fmla="*/ 1316947 w 1316947"/>
              <a:gd name="connsiteY2" fmla="*/ 438150 h 666750"/>
              <a:gd name="connsiteX3" fmla="*/ 0 w 1316947"/>
              <a:gd name="connsiteY3" fmla="*/ 666750 h 666750"/>
              <a:gd name="connsiteX4" fmla="*/ 15875 w 1316947"/>
              <a:gd name="connsiteY4" fmla="*/ 107950 h 666750"/>
              <a:gd name="connsiteX0" fmla="*/ 3175 w 1316947"/>
              <a:gd name="connsiteY0" fmla="*/ 114300 h 666750"/>
              <a:gd name="connsiteX1" fmla="*/ 964522 w 1316947"/>
              <a:gd name="connsiteY1" fmla="*/ 0 h 666750"/>
              <a:gd name="connsiteX2" fmla="*/ 1316947 w 1316947"/>
              <a:gd name="connsiteY2" fmla="*/ 438150 h 666750"/>
              <a:gd name="connsiteX3" fmla="*/ 0 w 1316947"/>
              <a:gd name="connsiteY3" fmla="*/ 666750 h 666750"/>
              <a:gd name="connsiteX4" fmla="*/ 3175 w 1316947"/>
              <a:gd name="connsiteY4" fmla="*/ 114300 h 666750"/>
              <a:gd name="connsiteX0" fmla="*/ 130 w 1320699"/>
              <a:gd name="connsiteY0" fmla="*/ 207582 h 666750"/>
              <a:gd name="connsiteX1" fmla="*/ 968274 w 1320699"/>
              <a:gd name="connsiteY1" fmla="*/ 0 h 666750"/>
              <a:gd name="connsiteX2" fmla="*/ 1320699 w 1320699"/>
              <a:gd name="connsiteY2" fmla="*/ 438150 h 666750"/>
              <a:gd name="connsiteX3" fmla="*/ 3752 w 1320699"/>
              <a:gd name="connsiteY3" fmla="*/ 666750 h 666750"/>
              <a:gd name="connsiteX4" fmla="*/ 130 w 1320699"/>
              <a:gd name="connsiteY4" fmla="*/ 207582 h 666750"/>
              <a:gd name="connsiteX0" fmla="*/ 130 w 1320699"/>
              <a:gd name="connsiteY0" fmla="*/ 172601 h 631769"/>
              <a:gd name="connsiteX1" fmla="*/ 995462 w 1320699"/>
              <a:gd name="connsiteY1" fmla="*/ 0 h 631769"/>
              <a:gd name="connsiteX2" fmla="*/ 1320699 w 1320699"/>
              <a:gd name="connsiteY2" fmla="*/ 403169 h 631769"/>
              <a:gd name="connsiteX3" fmla="*/ 3752 w 1320699"/>
              <a:gd name="connsiteY3" fmla="*/ 631769 h 631769"/>
              <a:gd name="connsiteX4" fmla="*/ 130 w 1320699"/>
              <a:gd name="connsiteY4" fmla="*/ 172601 h 631769"/>
              <a:gd name="connsiteX0" fmla="*/ 130 w 1320699"/>
              <a:gd name="connsiteY0" fmla="*/ 155110 h 631769"/>
              <a:gd name="connsiteX1" fmla="*/ 995462 w 1320699"/>
              <a:gd name="connsiteY1" fmla="*/ 0 h 631769"/>
              <a:gd name="connsiteX2" fmla="*/ 1320699 w 1320699"/>
              <a:gd name="connsiteY2" fmla="*/ 403169 h 631769"/>
              <a:gd name="connsiteX3" fmla="*/ 3752 w 1320699"/>
              <a:gd name="connsiteY3" fmla="*/ 631769 h 631769"/>
              <a:gd name="connsiteX4" fmla="*/ 130 w 1320699"/>
              <a:gd name="connsiteY4" fmla="*/ 155110 h 631769"/>
              <a:gd name="connsiteX0" fmla="*/ 6573 w 1316947"/>
              <a:gd name="connsiteY0" fmla="*/ 274628 h 631769"/>
              <a:gd name="connsiteX1" fmla="*/ 991710 w 1316947"/>
              <a:gd name="connsiteY1" fmla="*/ 0 h 631769"/>
              <a:gd name="connsiteX2" fmla="*/ 1316947 w 1316947"/>
              <a:gd name="connsiteY2" fmla="*/ 403169 h 631769"/>
              <a:gd name="connsiteX3" fmla="*/ 0 w 1316947"/>
              <a:gd name="connsiteY3" fmla="*/ 631769 h 631769"/>
              <a:gd name="connsiteX4" fmla="*/ 6573 w 1316947"/>
              <a:gd name="connsiteY4" fmla="*/ 274628 h 631769"/>
              <a:gd name="connsiteX0" fmla="*/ 6573 w 1316947"/>
              <a:gd name="connsiteY0" fmla="*/ 201751 h 558892"/>
              <a:gd name="connsiteX1" fmla="*/ 1056280 w 1316947"/>
              <a:gd name="connsiteY1" fmla="*/ 0 h 558892"/>
              <a:gd name="connsiteX2" fmla="*/ 1316947 w 1316947"/>
              <a:gd name="connsiteY2" fmla="*/ 330292 h 558892"/>
              <a:gd name="connsiteX3" fmla="*/ 0 w 1316947"/>
              <a:gd name="connsiteY3" fmla="*/ 558892 h 558892"/>
              <a:gd name="connsiteX4" fmla="*/ 6573 w 1316947"/>
              <a:gd name="connsiteY4" fmla="*/ 201751 h 558892"/>
              <a:gd name="connsiteX0" fmla="*/ 281 w 1317452"/>
              <a:gd name="connsiteY0" fmla="*/ 198836 h 558892"/>
              <a:gd name="connsiteX1" fmla="*/ 1056785 w 1317452"/>
              <a:gd name="connsiteY1" fmla="*/ 0 h 558892"/>
              <a:gd name="connsiteX2" fmla="*/ 1317452 w 1317452"/>
              <a:gd name="connsiteY2" fmla="*/ 330292 h 558892"/>
              <a:gd name="connsiteX3" fmla="*/ 505 w 1317452"/>
              <a:gd name="connsiteY3" fmla="*/ 558892 h 558892"/>
              <a:gd name="connsiteX4" fmla="*/ 281 w 1317452"/>
              <a:gd name="connsiteY4" fmla="*/ 198836 h 558892"/>
              <a:gd name="connsiteX0" fmla="*/ 281 w 1317452"/>
              <a:gd name="connsiteY0" fmla="*/ 198836 h 558892"/>
              <a:gd name="connsiteX1" fmla="*/ 1070379 w 1317452"/>
              <a:gd name="connsiteY1" fmla="*/ 0 h 558892"/>
              <a:gd name="connsiteX2" fmla="*/ 1317452 w 1317452"/>
              <a:gd name="connsiteY2" fmla="*/ 330292 h 558892"/>
              <a:gd name="connsiteX3" fmla="*/ 505 w 1317452"/>
              <a:gd name="connsiteY3" fmla="*/ 558892 h 558892"/>
              <a:gd name="connsiteX4" fmla="*/ 281 w 1317452"/>
              <a:gd name="connsiteY4" fmla="*/ 198836 h 558892"/>
              <a:gd name="connsiteX0" fmla="*/ 281 w 1331046"/>
              <a:gd name="connsiteY0" fmla="*/ 198836 h 558892"/>
              <a:gd name="connsiteX1" fmla="*/ 1070379 w 1331046"/>
              <a:gd name="connsiteY1" fmla="*/ 0 h 558892"/>
              <a:gd name="connsiteX2" fmla="*/ 1331046 w 1331046"/>
              <a:gd name="connsiteY2" fmla="*/ 327378 h 558892"/>
              <a:gd name="connsiteX3" fmla="*/ 505 w 1331046"/>
              <a:gd name="connsiteY3" fmla="*/ 558892 h 558892"/>
              <a:gd name="connsiteX4" fmla="*/ 281 w 1331046"/>
              <a:gd name="connsiteY4" fmla="*/ 198836 h 55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046" h="558892">
                <a:moveTo>
                  <a:pt x="281" y="198836"/>
                </a:moveTo>
                <a:lnTo>
                  <a:pt x="1070379" y="0"/>
                </a:lnTo>
                <a:lnTo>
                  <a:pt x="1331046" y="327378"/>
                </a:lnTo>
                <a:lnTo>
                  <a:pt x="505" y="558892"/>
                </a:lnTo>
                <a:cubicBezTo>
                  <a:pt x="1563" y="374742"/>
                  <a:pt x="-777" y="382986"/>
                  <a:pt x="281" y="198836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" name="Rectangle 4"/>
          <p:cNvSpPr/>
          <p:nvPr/>
        </p:nvSpPr>
        <p:spPr>
          <a:xfrm flipH="1">
            <a:off x="636938" y="3795207"/>
            <a:ext cx="1862519" cy="922797"/>
          </a:xfrm>
          <a:custGeom>
            <a:avLst/>
            <a:gdLst>
              <a:gd name="connsiteX0" fmla="*/ 0 w 1088347"/>
              <a:gd name="connsiteY0" fmla="*/ 0 h 530225"/>
              <a:gd name="connsiteX1" fmla="*/ 1088347 w 1088347"/>
              <a:gd name="connsiteY1" fmla="*/ 0 h 530225"/>
              <a:gd name="connsiteX2" fmla="*/ 1088347 w 1088347"/>
              <a:gd name="connsiteY2" fmla="*/ 530225 h 530225"/>
              <a:gd name="connsiteX3" fmla="*/ 0 w 1088347"/>
              <a:gd name="connsiteY3" fmla="*/ 530225 h 530225"/>
              <a:gd name="connsiteX4" fmla="*/ 0 w 1088347"/>
              <a:gd name="connsiteY4" fmla="*/ 0 h 530225"/>
              <a:gd name="connsiteX0" fmla="*/ 0 w 1088347"/>
              <a:gd name="connsiteY0" fmla="*/ 92075 h 622300"/>
              <a:gd name="connsiteX1" fmla="*/ 916897 w 1088347"/>
              <a:gd name="connsiteY1" fmla="*/ 0 h 622300"/>
              <a:gd name="connsiteX2" fmla="*/ 1088347 w 1088347"/>
              <a:gd name="connsiteY2" fmla="*/ 622300 h 622300"/>
              <a:gd name="connsiteX3" fmla="*/ 0 w 1088347"/>
              <a:gd name="connsiteY3" fmla="*/ 622300 h 622300"/>
              <a:gd name="connsiteX4" fmla="*/ 0 w 1088347"/>
              <a:gd name="connsiteY4" fmla="*/ 92075 h 622300"/>
              <a:gd name="connsiteX0" fmla="*/ 0 w 1275672"/>
              <a:gd name="connsiteY0" fmla="*/ 92075 h 622300"/>
              <a:gd name="connsiteX1" fmla="*/ 916897 w 1275672"/>
              <a:gd name="connsiteY1" fmla="*/ 0 h 622300"/>
              <a:gd name="connsiteX2" fmla="*/ 1275672 w 1275672"/>
              <a:gd name="connsiteY2" fmla="*/ 441325 h 622300"/>
              <a:gd name="connsiteX3" fmla="*/ 0 w 1275672"/>
              <a:gd name="connsiteY3" fmla="*/ 622300 h 622300"/>
              <a:gd name="connsiteX4" fmla="*/ 0 w 1275672"/>
              <a:gd name="connsiteY4" fmla="*/ 92075 h 622300"/>
              <a:gd name="connsiteX0" fmla="*/ 41275 w 1316947"/>
              <a:gd name="connsiteY0" fmla="*/ 92075 h 669925"/>
              <a:gd name="connsiteX1" fmla="*/ 958172 w 1316947"/>
              <a:gd name="connsiteY1" fmla="*/ 0 h 669925"/>
              <a:gd name="connsiteX2" fmla="*/ 1316947 w 1316947"/>
              <a:gd name="connsiteY2" fmla="*/ 441325 h 669925"/>
              <a:gd name="connsiteX3" fmla="*/ 0 w 1316947"/>
              <a:gd name="connsiteY3" fmla="*/ 669925 h 669925"/>
              <a:gd name="connsiteX4" fmla="*/ 41275 w 1316947"/>
              <a:gd name="connsiteY4" fmla="*/ 92075 h 669925"/>
              <a:gd name="connsiteX0" fmla="*/ 22225 w 1316947"/>
              <a:gd name="connsiteY0" fmla="*/ 120650 h 669925"/>
              <a:gd name="connsiteX1" fmla="*/ 958172 w 1316947"/>
              <a:gd name="connsiteY1" fmla="*/ 0 h 669925"/>
              <a:gd name="connsiteX2" fmla="*/ 1316947 w 1316947"/>
              <a:gd name="connsiteY2" fmla="*/ 441325 h 669925"/>
              <a:gd name="connsiteX3" fmla="*/ 0 w 1316947"/>
              <a:gd name="connsiteY3" fmla="*/ 669925 h 669925"/>
              <a:gd name="connsiteX4" fmla="*/ 22225 w 1316947"/>
              <a:gd name="connsiteY4" fmla="*/ 120650 h 669925"/>
              <a:gd name="connsiteX0" fmla="*/ 15875 w 1316947"/>
              <a:gd name="connsiteY0" fmla="*/ 111125 h 669925"/>
              <a:gd name="connsiteX1" fmla="*/ 958172 w 1316947"/>
              <a:gd name="connsiteY1" fmla="*/ 0 h 669925"/>
              <a:gd name="connsiteX2" fmla="*/ 1316947 w 1316947"/>
              <a:gd name="connsiteY2" fmla="*/ 441325 h 669925"/>
              <a:gd name="connsiteX3" fmla="*/ 0 w 1316947"/>
              <a:gd name="connsiteY3" fmla="*/ 669925 h 669925"/>
              <a:gd name="connsiteX4" fmla="*/ 15875 w 1316947"/>
              <a:gd name="connsiteY4" fmla="*/ 111125 h 669925"/>
              <a:gd name="connsiteX0" fmla="*/ 15875 w 1316947"/>
              <a:gd name="connsiteY0" fmla="*/ 107950 h 666750"/>
              <a:gd name="connsiteX1" fmla="*/ 964522 w 1316947"/>
              <a:gd name="connsiteY1" fmla="*/ 0 h 666750"/>
              <a:gd name="connsiteX2" fmla="*/ 1316947 w 1316947"/>
              <a:gd name="connsiteY2" fmla="*/ 438150 h 666750"/>
              <a:gd name="connsiteX3" fmla="*/ 0 w 1316947"/>
              <a:gd name="connsiteY3" fmla="*/ 666750 h 666750"/>
              <a:gd name="connsiteX4" fmla="*/ 15875 w 1316947"/>
              <a:gd name="connsiteY4" fmla="*/ 107950 h 666750"/>
              <a:gd name="connsiteX0" fmla="*/ 3175 w 1316947"/>
              <a:gd name="connsiteY0" fmla="*/ 114300 h 666750"/>
              <a:gd name="connsiteX1" fmla="*/ 964522 w 1316947"/>
              <a:gd name="connsiteY1" fmla="*/ 0 h 666750"/>
              <a:gd name="connsiteX2" fmla="*/ 1316947 w 1316947"/>
              <a:gd name="connsiteY2" fmla="*/ 438150 h 666750"/>
              <a:gd name="connsiteX3" fmla="*/ 0 w 1316947"/>
              <a:gd name="connsiteY3" fmla="*/ 666750 h 666750"/>
              <a:gd name="connsiteX4" fmla="*/ 3175 w 1316947"/>
              <a:gd name="connsiteY4" fmla="*/ 114300 h 666750"/>
              <a:gd name="connsiteX0" fmla="*/ 3175 w 1316947"/>
              <a:gd name="connsiteY0" fmla="*/ 139700 h 692150"/>
              <a:gd name="connsiteX1" fmla="*/ 817351 w 1316947"/>
              <a:gd name="connsiteY1" fmla="*/ 0 h 692150"/>
              <a:gd name="connsiteX2" fmla="*/ 1316947 w 1316947"/>
              <a:gd name="connsiteY2" fmla="*/ 463550 h 692150"/>
              <a:gd name="connsiteX3" fmla="*/ 0 w 1316947"/>
              <a:gd name="connsiteY3" fmla="*/ 692150 h 692150"/>
              <a:gd name="connsiteX4" fmla="*/ 3175 w 1316947"/>
              <a:gd name="connsiteY4" fmla="*/ 139700 h 692150"/>
              <a:gd name="connsiteX0" fmla="*/ 3175 w 840003"/>
              <a:gd name="connsiteY0" fmla="*/ 139700 h 692150"/>
              <a:gd name="connsiteX1" fmla="*/ 817351 w 840003"/>
              <a:gd name="connsiteY1" fmla="*/ 0 h 692150"/>
              <a:gd name="connsiteX2" fmla="*/ 840003 w 840003"/>
              <a:gd name="connsiteY2" fmla="*/ 368300 h 692150"/>
              <a:gd name="connsiteX3" fmla="*/ 0 w 840003"/>
              <a:gd name="connsiteY3" fmla="*/ 692150 h 692150"/>
              <a:gd name="connsiteX4" fmla="*/ 3175 w 840003"/>
              <a:gd name="connsiteY4" fmla="*/ 139700 h 692150"/>
              <a:gd name="connsiteX0" fmla="*/ 3175 w 1123444"/>
              <a:gd name="connsiteY0" fmla="*/ 139700 h 692150"/>
              <a:gd name="connsiteX1" fmla="*/ 817351 w 1123444"/>
              <a:gd name="connsiteY1" fmla="*/ 0 h 692150"/>
              <a:gd name="connsiteX2" fmla="*/ 1123444 w 1123444"/>
              <a:gd name="connsiteY2" fmla="*/ 428625 h 692150"/>
              <a:gd name="connsiteX3" fmla="*/ 0 w 1123444"/>
              <a:gd name="connsiteY3" fmla="*/ 692150 h 692150"/>
              <a:gd name="connsiteX4" fmla="*/ 3175 w 1123444"/>
              <a:gd name="connsiteY4" fmla="*/ 139700 h 692150"/>
              <a:gd name="connsiteX0" fmla="*/ 3175 w 1094272"/>
              <a:gd name="connsiteY0" fmla="*/ 139700 h 692150"/>
              <a:gd name="connsiteX1" fmla="*/ 817351 w 1094272"/>
              <a:gd name="connsiteY1" fmla="*/ 0 h 692150"/>
              <a:gd name="connsiteX2" fmla="*/ 1094272 w 1094272"/>
              <a:gd name="connsiteY2" fmla="*/ 381302 h 692150"/>
              <a:gd name="connsiteX3" fmla="*/ 0 w 1094272"/>
              <a:gd name="connsiteY3" fmla="*/ 692150 h 692150"/>
              <a:gd name="connsiteX4" fmla="*/ 3175 w 1094272"/>
              <a:gd name="connsiteY4" fmla="*/ 139700 h 692150"/>
              <a:gd name="connsiteX0" fmla="*/ 3175 w 1094272"/>
              <a:gd name="connsiteY0" fmla="*/ 193784 h 746234"/>
              <a:gd name="connsiteX1" fmla="*/ 799848 w 1094272"/>
              <a:gd name="connsiteY1" fmla="*/ 0 h 746234"/>
              <a:gd name="connsiteX2" fmla="*/ 1094272 w 1094272"/>
              <a:gd name="connsiteY2" fmla="*/ 435386 h 746234"/>
              <a:gd name="connsiteX3" fmla="*/ 0 w 1094272"/>
              <a:gd name="connsiteY3" fmla="*/ 746234 h 746234"/>
              <a:gd name="connsiteX4" fmla="*/ 3175 w 1094272"/>
              <a:gd name="connsiteY4" fmla="*/ 193784 h 746234"/>
              <a:gd name="connsiteX0" fmla="*/ 3175 w 1061450"/>
              <a:gd name="connsiteY0" fmla="*/ 193784 h 746234"/>
              <a:gd name="connsiteX1" fmla="*/ 799848 w 1061450"/>
              <a:gd name="connsiteY1" fmla="*/ 0 h 746234"/>
              <a:gd name="connsiteX2" fmla="*/ 1061450 w 1061450"/>
              <a:gd name="connsiteY2" fmla="*/ 435386 h 746234"/>
              <a:gd name="connsiteX3" fmla="*/ 0 w 1061450"/>
              <a:gd name="connsiteY3" fmla="*/ 746234 h 746234"/>
              <a:gd name="connsiteX4" fmla="*/ 3175 w 1061450"/>
              <a:gd name="connsiteY4" fmla="*/ 193784 h 746234"/>
              <a:gd name="connsiteX0" fmla="*/ 3175 w 1061450"/>
              <a:gd name="connsiteY0" fmla="*/ 102517 h 654967"/>
              <a:gd name="connsiteX1" fmla="*/ 851815 w 1061450"/>
              <a:gd name="connsiteY1" fmla="*/ 0 h 654967"/>
              <a:gd name="connsiteX2" fmla="*/ 1061450 w 1061450"/>
              <a:gd name="connsiteY2" fmla="*/ 344119 h 654967"/>
              <a:gd name="connsiteX3" fmla="*/ 0 w 1061450"/>
              <a:gd name="connsiteY3" fmla="*/ 654967 h 654967"/>
              <a:gd name="connsiteX4" fmla="*/ 3175 w 1061450"/>
              <a:gd name="connsiteY4" fmla="*/ 102517 h 654967"/>
              <a:gd name="connsiteX0" fmla="*/ 165 w 1063911"/>
              <a:gd name="connsiteY0" fmla="*/ 230966 h 654967"/>
              <a:gd name="connsiteX1" fmla="*/ 854276 w 1063911"/>
              <a:gd name="connsiteY1" fmla="*/ 0 h 654967"/>
              <a:gd name="connsiteX2" fmla="*/ 1063911 w 1063911"/>
              <a:gd name="connsiteY2" fmla="*/ 344119 h 654967"/>
              <a:gd name="connsiteX3" fmla="*/ 2461 w 1063911"/>
              <a:gd name="connsiteY3" fmla="*/ 654967 h 654967"/>
              <a:gd name="connsiteX4" fmla="*/ 165 w 1063911"/>
              <a:gd name="connsiteY4" fmla="*/ 230966 h 654967"/>
              <a:gd name="connsiteX0" fmla="*/ 165 w 1063911"/>
              <a:gd name="connsiteY0" fmla="*/ 258008 h 654967"/>
              <a:gd name="connsiteX1" fmla="*/ 854276 w 1063911"/>
              <a:gd name="connsiteY1" fmla="*/ 0 h 654967"/>
              <a:gd name="connsiteX2" fmla="*/ 1063911 w 1063911"/>
              <a:gd name="connsiteY2" fmla="*/ 344119 h 654967"/>
              <a:gd name="connsiteX3" fmla="*/ 2461 w 1063911"/>
              <a:gd name="connsiteY3" fmla="*/ 654967 h 654967"/>
              <a:gd name="connsiteX4" fmla="*/ 165 w 1063911"/>
              <a:gd name="connsiteY4" fmla="*/ 258008 h 654967"/>
              <a:gd name="connsiteX0" fmla="*/ 5910 w 1061450"/>
              <a:gd name="connsiteY0" fmla="*/ 234347 h 654967"/>
              <a:gd name="connsiteX1" fmla="*/ 851815 w 1061450"/>
              <a:gd name="connsiteY1" fmla="*/ 0 h 654967"/>
              <a:gd name="connsiteX2" fmla="*/ 1061450 w 1061450"/>
              <a:gd name="connsiteY2" fmla="*/ 344119 h 654967"/>
              <a:gd name="connsiteX3" fmla="*/ 0 w 1061450"/>
              <a:gd name="connsiteY3" fmla="*/ 654967 h 654967"/>
              <a:gd name="connsiteX4" fmla="*/ 5910 w 1061450"/>
              <a:gd name="connsiteY4" fmla="*/ 234347 h 654967"/>
              <a:gd name="connsiteX0" fmla="*/ 5910 w 1069656"/>
              <a:gd name="connsiteY0" fmla="*/ 234347 h 654967"/>
              <a:gd name="connsiteX1" fmla="*/ 851815 w 1069656"/>
              <a:gd name="connsiteY1" fmla="*/ 0 h 654967"/>
              <a:gd name="connsiteX2" fmla="*/ 1069656 w 1069656"/>
              <a:gd name="connsiteY2" fmla="*/ 337359 h 654967"/>
              <a:gd name="connsiteX3" fmla="*/ 0 w 1069656"/>
              <a:gd name="connsiteY3" fmla="*/ 654967 h 654967"/>
              <a:gd name="connsiteX4" fmla="*/ 5910 w 1069656"/>
              <a:gd name="connsiteY4" fmla="*/ 234347 h 654967"/>
              <a:gd name="connsiteX0" fmla="*/ 5910 w 1069656"/>
              <a:gd name="connsiteY0" fmla="*/ 234347 h 654967"/>
              <a:gd name="connsiteX1" fmla="*/ 879166 w 1069656"/>
              <a:gd name="connsiteY1" fmla="*/ 0 h 654967"/>
              <a:gd name="connsiteX2" fmla="*/ 1069656 w 1069656"/>
              <a:gd name="connsiteY2" fmla="*/ 337359 h 654967"/>
              <a:gd name="connsiteX3" fmla="*/ 0 w 1069656"/>
              <a:gd name="connsiteY3" fmla="*/ 654967 h 654967"/>
              <a:gd name="connsiteX4" fmla="*/ 5910 w 1069656"/>
              <a:gd name="connsiteY4" fmla="*/ 234347 h 6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656" h="654967">
                <a:moveTo>
                  <a:pt x="5910" y="234347"/>
                </a:moveTo>
                <a:lnTo>
                  <a:pt x="879166" y="0"/>
                </a:lnTo>
                <a:lnTo>
                  <a:pt x="1069656" y="337359"/>
                </a:lnTo>
                <a:cubicBezTo>
                  <a:pt x="695175" y="425201"/>
                  <a:pt x="374481" y="567125"/>
                  <a:pt x="0" y="654967"/>
                </a:cubicBezTo>
                <a:cubicBezTo>
                  <a:pt x="1058" y="470817"/>
                  <a:pt x="4852" y="418497"/>
                  <a:pt x="5910" y="234347"/>
                </a:cubicBezTo>
                <a:close/>
              </a:path>
            </a:pathLst>
          </a:custGeom>
          <a:gradFill flip="none" rotWithShape="1">
            <a:gsLst>
              <a:gs pos="0">
                <a:srgbClr val="0075CC">
                  <a:shade val="30000"/>
                  <a:satMod val="115000"/>
                </a:srgbClr>
              </a:gs>
              <a:gs pos="50000">
                <a:srgbClr val="005CA8"/>
              </a:gs>
              <a:gs pos="100000">
                <a:srgbClr val="0065B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9" name="Isosceles Triangle 3"/>
          <p:cNvSpPr/>
          <p:nvPr/>
        </p:nvSpPr>
        <p:spPr>
          <a:xfrm>
            <a:off x="1046368" y="1647826"/>
            <a:ext cx="1453090" cy="2356215"/>
          </a:xfrm>
          <a:custGeom>
            <a:avLst/>
            <a:gdLst>
              <a:gd name="connsiteX0" fmla="*/ 0 w 697570"/>
              <a:gd name="connsiteY0" fmla="*/ 1163782 h 1163782"/>
              <a:gd name="connsiteX1" fmla="*/ 348785 w 697570"/>
              <a:gd name="connsiteY1" fmla="*/ 0 h 1163782"/>
              <a:gd name="connsiteX2" fmla="*/ 697570 w 697570"/>
              <a:gd name="connsiteY2" fmla="*/ 1163782 h 1163782"/>
              <a:gd name="connsiteX3" fmla="*/ 0 w 697570"/>
              <a:gd name="connsiteY3" fmla="*/ 1163782 h 1163782"/>
              <a:gd name="connsiteX0" fmla="*/ 0 w 863824"/>
              <a:gd name="connsiteY0" fmla="*/ 1151907 h 1163782"/>
              <a:gd name="connsiteX1" fmla="*/ 515039 w 863824"/>
              <a:gd name="connsiteY1" fmla="*/ 0 h 1163782"/>
              <a:gd name="connsiteX2" fmla="*/ 863824 w 863824"/>
              <a:gd name="connsiteY2" fmla="*/ 1163782 h 1163782"/>
              <a:gd name="connsiteX3" fmla="*/ 0 w 863824"/>
              <a:gd name="connsiteY3" fmla="*/ 1151907 h 1163782"/>
              <a:gd name="connsiteX0" fmla="*/ 0 w 911325"/>
              <a:gd name="connsiteY0" fmla="*/ 1151907 h 1258785"/>
              <a:gd name="connsiteX1" fmla="*/ 515039 w 911325"/>
              <a:gd name="connsiteY1" fmla="*/ 0 h 1258785"/>
              <a:gd name="connsiteX2" fmla="*/ 911325 w 911325"/>
              <a:gd name="connsiteY2" fmla="*/ 1258785 h 1258785"/>
              <a:gd name="connsiteX3" fmla="*/ 0 w 911325"/>
              <a:gd name="connsiteY3" fmla="*/ 1151907 h 1258785"/>
              <a:gd name="connsiteX0" fmla="*/ 0 w 911325"/>
              <a:gd name="connsiteY0" fmla="*/ 1140031 h 1246909"/>
              <a:gd name="connsiteX1" fmla="*/ 871298 w 911325"/>
              <a:gd name="connsiteY1" fmla="*/ 0 h 1246909"/>
              <a:gd name="connsiteX2" fmla="*/ 911325 w 911325"/>
              <a:gd name="connsiteY2" fmla="*/ 1246909 h 1246909"/>
              <a:gd name="connsiteX3" fmla="*/ 0 w 911325"/>
              <a:gd name="connsiteY3" fmla="*/ 1140031 h 1246909"/>
              <a:gd name="connsiteX0" fmla="*/ 0 w 943131"/>
              <a:gd name="connsiteY0" fmla="*/ 1124128 h 1246909"/>
              <a:gd name="connsiteX1" fmla="*/ 903104 w 943131"/>
              <a:gd name="connsiteY1" fmla="*/ 0 h 1246909"/>
              <a:gd name="connsiteX2" fmla="*/ 943131 w 943131"/>
              <a:gd name="connsiteY2" fmla="*/ 1246909 h 1246909"/>
              <a:gd name="connsiteX3" fmla="*/ 0 w 943131"/>
              <a:gd name="connsiteY3" fmla="*/ 1124128 h 1246909"/>
              <a:gd name="connsiteX0" fmla="*/ 0 w 914556"/>
              <a:gd name="connsiteY0" fmla="*/ 1124128 h 1246909"/>
              <a:gd name="connsiteX1" fmla="*/ 903104 w 914556"/>
              <a:gd name="connsiteY1" fmla="*/ 0 h 1246909"/>
              <a:gd name="connsiteX2" fmla="*/ 914556 w 914556"/>
              <a:gd name="connsiteY2" fmla="*/ 1246909 h 1246909"/>
              <a:gd name="connsiteX3" fmla="*/ 0 w 914556"/>
              <a:gd name="connsiteY3" fmla="*/ 1124128 h 1246909"/>
              <a:gd name="connsiteX0" fmla="*/ 0 w 914556"/>
              <a:gd name="connsiteY0" fmla="*/ 1124128 h 1343106"/>
              <a:gd name="connsiteX1" fmla="*/ 903104 w 914556"/>
              <a:gd name="connsiteY1" fmla="*/ 0 h 1343106"/>
              <a:gd name="connsiteX2" fmla="*/ 914556 w 914556"/>
              <a:gd name="connsiteY2" fmla="*/ 1343106 h 1343106"/>
              <a:gd name="connsiteX3" fmla="*/ 0 w 914556"/>
              <a:gd name="connsiteY3" fmla="*/ 1124128 h 1343106"/>
              <a:gd name="connsiteX0" fmla="*/ 0 w 951938"/>
              <a:gd name="connsiteY0" fmla="*/ 1173684 h 1343106"/>
              <a:gd name="connsiteX1" fmla="*/ 940486 w 951938"/>
              <a:gd name="connsiteY1" fmla="*/ 0 h 1343106"/>
              <a:gd name="connsiteX2" fmla="*/ 951938 w 951938"/>
              <a:gd name="connsiteY2" fmla="*/ 1343106 h 1343106"/>
              <a:gd name="connsiteX3" fmla="*/ 0 w 951938"/>
              <a:gd name="connsiteY3" fmla="*/ 1173684 h 1343106"/>
              <a:gd name="connsiteX0" fmla="*/ 0 w 951938"/>
              <a:gd name="connsiteY0" fmla="*/ 1173684 h 1442219"/>
              <a:gd name="connsiteX1" fmla="*/ 940486 w 951938"/>
              <a:gd name="connsiteY1" fmla="*/ 0 h 1442219"/>
              <a:gd name="connsiteX2" fmla="*/ 951938 w 951938"/>
              <a:gd name="connsiteY2" fmla="*/ 1442219 h 1442219"/>
              <a:gd name="connsiteX3" fmla="*/ 0 w 951938"/>
              <a:gd name="connsiteY3" fmla="*/ 1173684 h 1442219"/>
              <a:gd name="connsiteX0" fmla="*/ 0 w 992719"/>
              <a:gd name="connsiteY0" fmla="*/ 1243646 h 1442219"/>
              <a:gd name="connsiteX1" fmla="*/ 981267 w 992719"/>
              <a:gd name="connsiteY1" fmla="*/ 0 h 1442219"/>
              <a:gd name="connsiteX2" fmla="*/ 992719 w 992719"/>
              <a:gd name="connsiteY2" fmla="*/ 1442219 h 1442219"/>
              <a:gd name="connsiteX3" fmla="*/ 0 w 992719"/>
              <a:gd name="connsiteY3" fmla="*/ 1243646 h 1442219"/>
              <a:gd name="connsiteX0" fmla="*/ 0 w 1026703"/>
              <a:gd name="connsiteY0" fmla="*/ 1231986 h 1442219"/>
              <a:gd name="connsiteX1" fmla="*/ 1015251 w 1026703"/>
              <a:gd name="connsiteY1" fmla="*/ 0 h 1442219"/>
              <a:gd name="connsiteX2" fmla="*/ 1026703 w 1026703"/>
              <a:gd name="connsiteY2" fmla="*/ 1442219 h 1442219"/>
              <a:gd name="connsiteX3" fmla="*/ 0 w 1026703"/>
              <a:gd name="connsiteY3" fmla="*/ 1231986 h 1442219"/>
              <a:gd name="connsiteX0" fmla="*/ 0 w 1036899"/>
              <a:gd name="connsiteY0" fmla="*/ 1246561 h 1442219"/>
              <a:gd name="connsiteX1" fmla="*/ 1025447 w 1036899"/>
              <a:gd name="connsiteY1" fmla="*/ 0 h 1442219"/>
              <a:gd name="connsiteX2" fmla="*/ 1036899 w 1036899"/>
              <a:gd name="connsiteY2" fmla="*/ 1442219 h 1442219"/>
              <a:gd name="connsiteX3" fmla="*/ 0 w 1036899"/>
              <a:gd name="connsiteY3" fmla="*/ 1246561 h 144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899" h="1442219">
                <a:moveTo>
                  <a:pt x="0" y="1246561"/>
                </a:moveTo>
                <a:lnTo>
                  <a:pt x="1025447" y="0"/>
                </a:lnTo>
                <a:cubicBezTo>
                  <a:pt x="1029264" y="447702"/>
                  <a:pt x="1033082" y="994517"/>
                  <a:pt x="1036899" y="1442219"/>
                </a:cubicBezTo>
                <a:lnTo>
                  <a:pt x="0" y="1246561"/>
                </a:lnTo>
                <a:close/>
              </a:path>
            </a:pathLst>
          </a:custGeom>
          <a:gradFill flip="none" rotWithShape="1">
            <a:gsLst>
              <a:gs pos="0">
                <a:srgbClr val="0091FE">
                  <a:shade val="30000"/>
                  <a:satMod val="115000"/>
                </a:srgbClr>
              </a:gs>
              <a:gs pos="50000">
                <a:srgbClr val="0062BC"/>
              </a:gs>
              <a:gs pos="100000">
                <a:srgbClr val="0081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" name="Isosceles Triangle 3"/>
          <p:cNvSpPr/>
          <p:nvPr/>
        </p:nvSpPr>
        <p:spPr>
          <a:xfrm>
            <a:off x="2481755" y="1658525"/>
            <a:ext cx="1408835" cy="2344733"/>
          </a:xfrm>
          <a:custGeom>
            <a:avLst/>
            <a:gdLst>
              <a:gd name="connsiteX0" fmla="*/ 0 w 697570"/>
              <a:gd name="connsiteY0" fmla="*/ 1163782 h 1163782"/>
              <a:gd name="connsiteX1" fmla="*/ 348785 w 697570"/>
              <a:gd name="connsiteY1" fmla="*/ 0 h 1163782"/>
              <a:gd name="connsiteX2" fmla="*/ 697570 w 697570"/>
              <a:gd name="connsiteY2" fmla="*/ 1163782 h 1163782"/>
              <a:gd name="connsiteX3" fmla="*/ 0 w 697570"/>
              <a:gd name="connsiteY3" fmla="*/ 1163782 h 1163782"/>
              <a:gd name="connsiteX0" fmla="*/ 0 w 863824"/>
              <a:gd name="connsiteY0" fmla="*/ 1151907 h 1163782"/>
              <a:gd name="connsiteX1" fmla="*/ 515039 w 863824"/>
              <a:gd name="connsiteY1" fmla="*/ 0 h 1163782"/>
              <a:gd name="connsiteX2" fmla="*/ 863824 w 863824"/>
              <a:gd name="connsiteY2" fmla="*/ 1163782 h 1163782"/>
              <a:gd name="connsiteX3" fmla="*/ 0 w 863824"/>
              <a:gd name="connsiteY3" fmla="*/ 1151907 h 1163782"/>
              <a:gd name="connsiteX0" fmla="*/ 0 w 911325"/>
              <a:gd name="connsiteY0" fmla="*/ 1151907 h 1258785"/>
              <a:gd name="connsiteX1" fmla="*/ 515039 w 911325"/>
              <a:gd name="connsiteY1" fmla="*/ 0 h 1258785"/>
              <a:gd name="connsiteX2" fmla="*/ 911325 w 911325"/>
              <a:gd name="connsiteY2" fmla="*/ 1258785 h 1258785"/>
              <a:gd name="connsiteX3" fmla="*/ 0 w 911325"/>
              <a:gd name="connsiteY3" fmla="*/ 1151907 h 1258785"/>
              <a:gd name="connsiteX0" fmla="*/ 0 w 911325"/>
              <a:gd name="connsiteY0" fmla="*/ 1140031 h 1246909"/>
              <a:gd name="connsiteX1" fmla="*/ 871298 w 911325"/>
              <a:gd name="connsiteY1" fmla="*/ 0 h 1246909"/>
              <a:gd name="connsiteX2" fmla="*/ 911325 w 911325"/>
              <a:gd name="connsiteY2" fmla="*/ 1246909 h 1246909"/>
              <a:gd name="connsiteX3" fmla="*/ 0 w 911325"/>
              <a:gd name="connsiteY3" fmla="*/ 1140031 h 1246909"/>
              <a:gd name="connsiteX0" fmla="*/ 0 w 943131"/>
              <a:gd name="connsiteY0" fmla="*/ 1124128 h 1246909"/>
              <a:gd name="connsiteX1" fmla="*/ 903104 w 943131"/>
              <a:gd name="connsiteY1" fmla="*/ 0 h 1246909"/>
              <a:gd name="connsiteX2" fmla="*/ 943131 w 943131"/>
              <a:gd name="connsiteY2" fmla="*/ 1246909 h 1246909"/>
              <a:gd name="connsiteX3" fmla="*/ 0 w 943131"/>
              <a:gd name="connsiteY3" fmla="*/ 1124128 h 1246909"/>
              <a:gd name="connsiteX0" fmla="*/ 146468 w 1089599"/>
              <a:gd name="connsiteY0" fmla="*/ 1307008 h 1429789"/>
              <a:gd name="connsiteX1" fmla="*/ 0 w 1089599"/>
              <a:gd name="connsiteY1" fmla="*/ 0 h 1429789"/>
              <a:gd name="connsiteX2" fmla="*/ 1089599 w 1089599"/>
              <a:gd name="connsiteY2" fmla="*/ 1429789 h 1429789"/>
              <a:gd name="connsiteX3" fmla="*/ 146468 w 1089599"/>
              <a:gd name="connsiteY3" fmla="*/ 1307008 h 1429789"/>
              <a:gd name="connsiteX0" fmla="*/ 11295 w 1089599"/>
              <a:gd name="connsiteY0" fmla="*/ 1195690 h 1429789"/>
              <a:gd name="connsiteX1" fmla="*/ 0 w 1089599"/>
              <a:gd name="connsiteY1" fmla="*/ 0 h 1429789"/>
              <a:gd name="connsiteX2" fmla="*/ 1089599 w 1089599"/>
              <a:gd name="connsiteY2" fmla="*/ 1429789 h 1429789"/>
              <a:gd name="connsiteX3" fmla="*/ 11295 w 1089599"/>
              <a:gd name="connsiteY3" fmla="*/ 1195690 h 1429789"/>
              <a:gd name="connsiteX0" fmla="*/ 11295 w 906719"/>
              <a:gd name="connsiteY0" fmla="*/ 1195690 h 1195690"/>
              <a:gd name="connsiteX1" fmla="*/ 0 w 906719"/>
              <a:gd name="connsiteY1" fmla="*/ 0 h 1195690"/>
              <a:gd name="connsiteX2" fmla="*/ 906719 w 906719"/>
              <a:gd name="connsiteY2" fmla="*/ 1103785 h 1195690"/>
              <a:gd name="connsiteX3" fmla="*/ 11295 w 906719"/>
              <a:gd name="connsiteY3" fmla="*/ 1195690 h 1195690"/>
              <a:gd name="connsiteX0" fmla="*/ 106545 w 906719"/>
              <a:gd name="connsiteY0" fmla="*/ 1208390 h 1208390"/>
              <a:gd name="connsiteX1" fmla="*/ 0 w 906719"/>
              <a:gd name="connsiteY1" fmla="*/ 0 h 1208390"/>
              <a:gd name="connsiteX2" fmla="*/ 906719 w 906719"/>
              <a:gd name="connsiteY2" fmla="*/ 1103785 h 1208390"/>
              <a:gd name="connsiteX3" fmla="*/ 106545 w 906719"/>
              <a:gd name="connsiteY3" fmla="*/ 1208390 h 1208390"/>
              <a:gd name="connsiteX0" fmla="*/ 17645 w 906719"/>
              <a:gd name="connsiteY0" fmla="*/ 1214740 h 1214740"/>
              <a:gd name="connsiteX1" fmla="*/ 0 w 906719"/>
              <a:gd name="connsiteY1" fmla="*/ 0 h 1214740"/>
              <a:gd name="connsiteX2" fmla="*/ 906719 w 906719"/>
              <a:gd name="connsiteY2" fmla="*/ 1103785 h 1214740"/>
              <a:gd name="connsiteX3" fmla="*/ 17645 w 906719"/>
              <a:gd name="connsiteY3" fmla="*/ 1214740 h 1214740"/>
              <a:gd name="connsiteX0" fmla="*/ 17645 w 938469"/>
              <a:gd name="connsiteY0" fmla="*/ 1214740 h 1214740"/>
              <a:gd name="connsiteX1" fmla="*/ 0 w 938469"/>
              <a:gd name="connsiteY1" fmla="*/ 0 h 1214740"/>
              <a:gd name="connsiteX2" fmla="*/ 938469 w 938469"/>
              <a:gd name="connsiteY2" fmla="*/ 1129185 h 1214740"/>
              <a:gd name="connsiteX3" fmla="*/ 17645 w 938469"/>
              <a:gd name="connsiteY3" fmla="*/ 1214740 h 1214740"/>
              <a:gd name="connsiteX0" fmla="*/ 36695 w 957519"/>
              <a:gd name="connsiteY0" fmla="*/ 1227440 h 1227440"/>
              <a:gd name="connsiteX1" fmla="*/ 0 w 957519"/>
              <a:gd name="connsiteY1" fmla="*/ 0 h 1227440"/>
              <a:gd name="connsiteX2" fmla="*/ 957519 w 957519"/>
              <a:gd name="connsiteY2" fmla="*/ 1141885 h 1227440"/>
              <a:gd name="connsiteX3" fmla="*/ 36695 w 957519"/>
              <a:gd name="connsiteY3" fmla="*/ 1227440 h 1227440"/>
              <a:gd name="connsiteX0" fmla="*/ 306570 w 957519"/>
              <a:gd name="connsiteY0" fmla="*/ 1081390 h 1141885"/>
              <a:gd name="connsiteX1" fmla="*/ 0 w 957519"/>
              <a:gd name="connsiteY1" fmla="*/ 0 h 1141885"/>
              <a:gd name="connsiteX2" fmla="*/ 957519 w 957519"/>
              <a:gd name="connsiteY2" fmla="*/ 1141885 h 1141885"/>
              <a:gd name="connsiteX3" fmla="*/ 306570 w 957519"/>
              <a:gd name="connsiteY3" fmla="*/ 1081390 h 1141885"/>
              <a:gd name="connsiteX0" fmla="*/ 39870 w 957519"/>
              <a:gd name="connsiteY0" fmla="*/ 1236965 h 1236965"/>
              <a:gd name="connsiteX1" fmla="*/ 0 w 957519"/>
              <a:gd name="connsiteY1" fmla="*/ 0 h 1236965"/>
              <a:gd name="connsiteX2" fmla="*/ 957519 w 957519"/>
              <a:gd name="connsiteY2" fmla="*/ 1141885 h 1236965"/>
              <a:gd name="connsiteX3" fmla="*/ 39870 w 957519"/>
              <a:gd name="connsiteY3" fmla="*/ 1236965 h 1236965"/>
              <a:gd name="connsiteX0" fmla="*/ 0 w 917649"/>
              <a:gd name="connsiteY0" fmla="*/ 1214740 h 1214740"/>
              <a:gd name="connsiteX1" fmla="*/ 398280 w 917649"/>
              <a:gd name="connsiteY1" fmla="*/ 0 h 1214740"/>
              <a:gd name="connsiteX2" fmla="*/ 917649 w 917649"/>
              <a:gd name="connsiteY2" fmla="*/ 1119660 h 1214740"/>
              <a:gd name="connsiteX3" fmla="*/ 0 w 917649"/>
              <a:gd name="connsiteY3" fmla="*/ 1214740 h 1214740"/>
              <a:gd name="connsiteX0" fmla="*/ 0 w 917649"/>
              <a:gd name="connsiteY0" fmla="*/ 973440 h 973440"/>
              <a:gd name="connsiteX1" fmla="*/ 77605 w 917649"/>
              <a:gd name="connsiteY1" fmla="*/ 0 h 973440"/>
              <a:gd name="connsiteX2" fmla="*/ 917649 w 917649"/>
              <a:gd name="connsiteY2" fmla="*/ 878360 h 973440"/>
              <a:gd name="connsiteX3" fmla="*/ 0 w 917649"/>
              <a:gd name="connsiteY3" fmla="*/ 973440 h 973440"/>
              <a:gd name="connsiteX0" fmla="*/ 36695 w 954344"/>
              <a:gd name="connsiteY0" fmla="*/ 1240140 h 1240140"/>
              <a:gd name="connsiteX1" fmla="*/ 0 w 954344"/>
              <a:gd name="connsiteY1" fmla="*/ 0 h 1240140"/>
              <a:gd name="connsiteX2" fmla="*/ 954344 w 954344"/>
              <a:gd name="connsiteY2" fmla="*/ 1145060 h 1240140"/>
              <a:gd name="connsiteX3" fmla="*/ 36695 w 954344"/>
              <a:gd name="connsiteY3" fmla="*/ 1240140 h 1240140"/>
              <a:gd name="connsiteX0" fmla="*/ 8120 w 954344"/>
              <a:gd name="connsiteY0" fmla="*/ 1236965 h 1236965"/>
              <a:gd name="connsiteX1" fmla="*/ 0 w 954344"/>
              <a:gd name="connsiteY1" fmla="*/ 0 h 1236965"/>
              <a:gd name="connsiteX2" fmla="*/ 954344 w 954344"/>
              <a:gd name="connsiteY2" fmla="*/ 1145060 h 1236965"/>
              <a:gd name="connsiteX3" fmla="*/ 8120 w 954344"/>
              <a:gd name="connsiteY3" fmla="*/ 1236965 h 1236965"/>
              <a:gd name="connsiteX0" fmla="*/ 14917 w 954344"/>
              <a:gd name="connsiteY0" fmla="*/ 1333162 h 1333162"/>
              <a:gd name="connsiteX1" fmla="*/ 0 w 954344"/>
              <a:gd name="connsiteY1" fmla="*/ 0 h 1333162"/>
              <a:gd name="connsiteX2" fmla="*/ 954344 w 954344"/>
              <a:gd name="connsiteY2" fmla="*/ 1145060 h 1333162"/>
              <a:gd name="connsiteX3" fmla="*/ 14917 w 954344"/>
              <a:gd name="connsiteY3" fmla="*/ 1333162 h 1333162"/>
              <a:gd name="connsiteX0" fmla="*/ 14917 w 954344"/>
              <a:gd name="connsiteY0" fmla="*/ 1333162 h 1333162"/>
              <a:gd name="connsiteX1" fmla="*/ 0 w 954344"/>
              <a:gd name="connsiteY1" fmla="*/ 0 h 1333162"/>
              <a:gd name="connsiteX2" fmla="*/ 954344 w 954344"/>
              <a:gd name="connsiteY2" fmla="*/ 1145060 h 1333162"/>
              <a:gd name="connsiteX3" fmla="*/ 14917 w 954344"/>
              <a:gd name="connsiteY3" fmla="*/ 1333162 h 1333162"/>
              <a:gd name="connsiteX0" fmla="*/ 14917 w 967938"/>
              <a:gd name="connsiteY0" fmla="*/ 1333162 h 1333162"/>
              <a:gd name="connsiteX1" fmla="*/ 0 w 967938"/>
              <a:gd name="connsiteY1" fmla="*/ 0 h 1333162"/>
              <a:gd name="connsiteX2" fmla="*/ 967938 w 967938"/>
              <a:gd name="connsiteY2" fmla="*/ 1194617 h 1333162"/>
              <a:gd name="connsiteX3" fmla="*/ 14917 w 967938"/>
              <a:gd name="connsiteY3" fmla="*/ 1333162 h 1333162"/>
              <a:gd name="connsiteX0" fmla="*/ 11519 w 967938"/>
              <a:gd name="connsiteY0" fmla="*/ 1435190 h 1435190"/>
              <a:gd name="connsiteX1" fmla="*/ 0 w 967938"/>
              <a:gd name="connsiteY1" fmla="*/ 0 h 1435190"/>
              <a:gd name="connsiteX2" fmla="*/ 967938 w 967938"/>
              <a:gd name="connsiteY2" fmla="*/ 1194617 h 1435190"/>
              <a:gd name="connsiteX3" fmla="*/ 11519 w 967938"/>
              <a:gd name="connsiteY3" fmla="*/ 1435190 h 1435190"/>
              <a:gd name="connsiteX0" fmla="*/ 11519 w 1005320"/>
              <a:gd name="connsiteY0" fmla="*/ 1435190 h 1435190"/>
              <a:gd name="connsiteX1" fmla="*/ 0 w 1005320"/>
              <a:gd name="connsiteY1" fmla="*/ 0 h 1435190"/>
              <a:gd name="connsiteX2" fmla="*/ 1005320 w 1005320"/>
              <a:gd name="connsiteY2" fmla="*/ 1247088 h 1435190"/>
              <a:gd name="connsiteX3" fmla="*/ 11519 w 1005320"/>
              <a:gd name="connsiteY3" fmla="*/ 1435190 h 1435190"/>
              <a:gd name="connsiteX0" fmla="*/ 11519 w 1005320"/>
              <a:gd name="connsiteY0" fmla="*/ 1435190 h 1435190"/>
              <a:gd name="connsiteX1" fmla="*/ 0 w 1005320"/>
              <a:gd name="connsiteY1" fmla="*/ 0 h 1435190"/>
              <a:gd name="connsiteX2" fmla="*/ 1005320 w 1005320"/>
              <a:gd name="connsiteY2" fmla="*/ 1247088 h 1435190"/>
              <a:gd name="connsiteX3" fmla="*/ 11519 w 1005320"/>
              <a:gd name="connsiteY3" fmla="*/ 1435190 h 143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320" h="1435190">
                <a:moveTo>
                  <a:pt x="11519" y="1435190"/>
                </a:moveTo>
                <a:cubicBezTo>
                  <a:pt x="8812" y="1022868"/>
                  <a:pt x="2707" y="412322"/>
                  <a:pt x="0" y="0"/>
                </a:cubicBezTo>
                <a:lnTo>
                  <a:pt x="1005320" y="1247088"/>
                </a:lnTo>
                <a:cubicBezTo>
                  <a:pt x="696709" y="1295213"/>
                  <a:pt x="405091" y="1366658"/>
                  <a:pt x="11519" y="1435190"/>
                </a:cubicBezTo>
                <a:close/>
              </a:path>
            </a:pathLst>
          </a:custGeom>
          <a:solidFill>
            <a:srgbClr val="009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1" name="ZoneTexte 80"/>
          <p:cNvSpPr txBox="1"/>
          <p:nvPr/>
        </p:nvSpPr>
        <p:spPr>
          <a:xfrm rot="960000">
            <a:off x="599727" y="4862005"/>
            <a:ext cx="1728000" cy="309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Initier / sensibiliser 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 rot="840000">
            <a:off x="1047482" y="3978737"/>
            <a:ext cx="1260000" cy="309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Accompagner</a:t>
            </a:r>
            <a:endParaRPr lang="fr-FR" dirty="0"/>
          </a:p>
        </p:txBody>
      </p:sp>
      <p:pic>
        <p:nvPicPr>
          <p:cNvPr id="85" name="Picture 7" descr="Webinar-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896">
            <a:off x="2606337" y="4802632"/>
            <a:ext cx="993075" cy="19541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86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1"/>
          <a:stretch/>
        </p:blipFill>
        <p:spPr bwMode="auto">
          <a:xfrm rot="20700000">
            <a:off x="3953553" y="4542259"/>
            <a:ext cx="490133" cy="3692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87" name="Picture 8" descr="logo vidé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136">
            <a:off x="2647382" y="5155192"/>
            <a:ext cx="440379" cy="51419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002">
            <a:off x="3162401" y="5186582"/>
            <a:ext cx="1003877" cy="24195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90" name="Picture 5" descr="mooc-logo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7" b="29095"/>
          <a:stretch>
            <a:fillRect/>
          </a:stretch>
        </p:blipFill>
        <p:spPr bwMode="auto">
          <a:xfrm rot="20903375">
            <a:off x="2592111" y="4311692"/>
            <a:ext cx="638325" cy="28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ZoneTexte 95"/>
          <p:cNvSpPr txBox="1"/>
          <p:nvPr/>
        </p:nvSpPr>
        <p:spPr>
          <a:xfrm rot="21120000">
            <a:off x="2434078" y="2409642"/>
            <a:ext cx="684000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bg1"/>
                </a:solidFill>
              </a:rPr>
              <a:t>Séminaires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2485198" y="2104585"/>
            <a:ext cx="477246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ZoneTexte 96"/>
          <p:cNvSpPr txBox="1"/>
          <p:nvPr/>
        </p:nvSpPr>
        <p:spPr>
          <a:xfrm rot="20880000">
            <a:off x="2510463" y="3652246"/>
            <a:ext cx="756000" cy="215444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fr-FR" sz="800" b="1" dirty="0" err="1" smtClean="0">
                <a:solidFill>
                  <a:schemeClr val="bg1"/>
                </a:solidFill>
              </a:rPr>
              <a:t>Hackathons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4017">
            <a:off x="2646490" y="3368985"/>
            <a:ext cx="35793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353F40"/>
              </a:clrFrom>
              <a:clrTo>
                <a:srgbClr val="353F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076">
            <a:off x="3502988" y="3916713"/>
            <a:ext cx="360000" cy="41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ZoneTexte 56"/>
          <p:cNvSpPr txBox="1"/>
          <p:nvPr/>
        </p:nvSpPr>
        <p:spPr>
          <a:xfrm rot="20781066">
            <a:off x="3311479" y="4271098"/>
            <a:ext cx="969134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bg1"/>
                </a:solidFill>
              </a:rPr>
              <a:t>Certifications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8"/>
          <a:stretch/>
        </p:blipFill>
        <p:spPr bwMode="auto">
          <a:xfrm rot="21000000">
            <a:off x="3171885" y="3140846"/>
            <a:ext cx="324000" cy="36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ZoneTexte 43"/>
          <p:cNvSpPr txBox="1"/>
          <p:nvPr/>
        </p:nvSpPr>
        <p:spPr>
          <a:xfrm rot="20880000">
            <a:off x="3125181" y="3436117"/>
            <a:ext cx="612836" cy="338554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bg1"/>
                </a:solidFill>
              </a:rPr>
              <a:t>Design</a:t>
            </a:r>
            <a:br>
              <a:rPr lang="fr-FR" sz="800" b="1" dirty="0" smtClean="0">
                <a:solidFill>
                  <a:schemeClr val="bg1"/>
                </a:solidFill>
              </a:rPr>
            </a:br>
            <a:r>
              <a:rPr lang="fr-FR" sz="800" b="1" dirty="0" smtClean="0">
                <a:solidFill>
                  <a:schemeClr val="bg1"/>
                </a:solidFill>
              </a:rPr>
              <a:t>sprint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54004" y="4863814"/>
            <a:ext cx="396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4C4D80"/>
                </a:solidFill>
              </a:rPr>
              <a:t>De quelques minutes (réseau social, vidéos)</a:t>
            </a:r>
            <a:br>
              <a:rPr lang="fr-FR" sz="1400" dirty="0" smtClean="0">
                <a:solidFill>
                  <a:srgbClr val="4C4D80"/>
                </a:solidFill>
              </a:rPr>
            </a:br>
            <a:r>
              <a:rPr lang="fr-FR" sz="1400" dirty="0" smtClean="0">
                <a:solidFill>
                  <a:srgbClr val="4C4D80"/>
                </a:solidFill>
              </a:rPr>
              <a:t>à deux heures (</a:t>
            </a:r>
            <a:r>
              <a:rPr lang="fr-FR" sz="1400" dirty="0" err="1" smtClean="0">
                <a:solidFill>
                  <a:srgbClr val="4C4D80"/>
                </a:solidFill>
              </a:rPr>
              <a:t>webinars</a:t>
            </a:r>
            <a:r>
              <a:rPr lang="fr-FR" sz="1400" dirty="0" smtClean="0">
                <a:solidFill>
                  <a:srgbClr val="4C4D80"/>
                </a:solidFill>
              </a:rPr>
              <a:t>, Rex)</a:t>
            </a:r>
            <a:endParaRPr lang="fr-FR" sz="1400" dirty="0">
              <a:solidFill>
                <a:srgbClr val="4C4D8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054004" y="3607195"/>
            <a:ext cx="396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4C4D80"/>
                </a:solidFill>
              </a:rPr>
              <a:t>De deux heures à un jour (accompagnement sur les </a:t>
            </a:r>
            <a:r>
              <a:rPr lang="fr-FR" sz="1400" dirty="0" err="1" smtClean="0">
                <a:solidFill>
                  <a:srgbClr val="4C4D80"/>
                </a:solidFill>
              </a:rPr>
              <a:t>Mooc</a:t>
            </a:r>
            <a:r>
              <a:rPr lang="fr-FR" sz="1400" dirty="0" smtClean="0">
                <a:solidFill>
                  <a:srgbClr val="4C4D80"/>
                </a:solidFill>
              </a:rPr>
              <a:t> : choix et suivi, accompagnement à la certification)</a:t>
            </a:r>
            <a:endParaRPr lang="fr-FR" sz="1400" dirty="0">
              <a:solidFill>
                <a:srgbClr val="4C4D8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054003" y="2351297"/>
            <a:ext cx="396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4C4D80"/>
                </a:solidFill>
              </a:rPr>
              <a:t>D'un jour à plusieurs jours (séminaires, conférences de l'échec, </a:t>
            </a:r>
            <a:r>
              <a:rPr lang="fr-FR" sz="1400" dirty="0" err="1" smtClean="0">
                <a:solidFill>
                  <a:srgbClr val="4C4D80"/>
                </a:solidFill>
              </a:rPr>
              <a:t>hackathons</a:t>
            </a:r>
            <a:r>
              <a:rPr lang="fr-FR" sz="1400" dirty="0" smtClean="0">
                <a:solidFill>
                  <a:srgbClr val="4C4D80"/>
                </a:solidFill>
              </a:rPr>
              <a:t>, design sprints) </a:t>
            </a:r>
            <a:endParaRPr lang="fr-FR" sz="1400" dirty="0">
              <a:solidFill>
                <a:srgbClr val="4C4D8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 rot="533285">
            <a:off x="1561392" y="2861397"/>
            <a:ext cx="828000" cy="64633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Pratiquer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Tester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Innover</a:t>
            </a:r>
            <a:endParaRPr lang="fr-FR" sz="1200" b="1" dirty="0">
              <a:solidFill>
                <a:schemeClr val="bg1"/>
              </a:solidFill>
            </a:endParaRPr>
          </a:p>
        </p:txBody>
      </p:sp>
      <p:cxnSp>
        <p:nvCxnSpPr>
          <p:cNvPr id="55" name="Connecteur droit 54"/>
          <p:cNvCxnSpPr/>
          <p:nvPr/>
        </p:nvCxnSpPr>
        <p:spPr bwMode="auto">
          <a:xfrm>
            <a:off x="2503655" y="1658525"/>
            <a:ext cx="6481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9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632">
            <a:off x="2708780" y="2623170"/>
            <a:ext cx="319088" cy="3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20907998">
            <a:off x="2548973" y="2893987"/>
            <a:ext cx="808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bg1"/>
                </a:solidFill>
              </a:rPr>
              <a:t>Conférences</a:t>
            </a:r>
            <a:br>
              <a:rPr lang="fr-FR" sz="800" b="1" dirty="0" smtClean="0">
                <a:solidFill>
                  <a:schemeClr val="bg1"/>
                </a:solidFill>
              </a:rPr>
            </a:br>
            <a:r>
              <a:rPr lang="fr-FR" sz="800" b="1" dirty="0" smtClean="0">
                <a:solidFill>
                  <a:schemeClr val="bg1"/>
                </a:solidFill>
              </a:rPr>
              <a:t>de </a:t>
            </a:r>
            <a:r>
              <a:rPr lang="fr-FR" sz="800" b="1" dirty="0">
                <a:solidFill>
                  <a:schemeClr val="bg1"/>
                </a:solidFill>
              </a:rPr>
              <a:t>l’échec</a:t>
            </a:r>
          </a:p>
        </p:txBody>
      </p:sp>
    </p:spTree>
    <p:extLst>
      <p:ext uri="{BB962C8B-B14F-4D97-AF65-F5344CB8AC3E}">
        <p14:creationId xmlns:p14="http://schemas.microsoft.com/office/powerpoint/2010/main" val="24491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Les missions de Pôle emploi</a:t>
            </a:r>
            <a:br>
              <a:rPr lang="fr-FR" altLang="fr-FR" smtClean="0"/>
            </a:br>
            <a:endParaRPr lang="fr-FR" altLang="fr-FR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30187"/>
          </a:xfrm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  <a:defRPr/>
            </a:pPr>
            <a:fld id="{77EBAC08-ACDE-434F-8014-2404FEC79F61}" type="slidenum">
              <a:rPr lang="fr-FR" altLang="fr-FR" sz="900" b="1">
                <a:solidFill>
                  <a:srgbClr val="7EA2D1"/>
                </a:solidFill>
                <a:latin typeface="Arial" charset="0"/>
                <a:ea typeface="ＭＳ Ｐゴシック" charset="-128"/>
                <a:cs typeface="+mn-cs"/>
              </a:rPr>
              <a:pPr>
                <a:spcBef>
                  <a:spcPct val="50000"/>
                </a:spcBef>
                <a:defRPr/>
              </a:pPr>
              <a:t>2</a:t>
            </a:fld>
            <a:endParaRPr lang="fr-FR" altLang="fr-FR" sz="900" b="1">
              <a:solidFill>
                <a:srgbClr val="7EA2D1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3317" name="Image 2" descr="Sans titre-3 cop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0"/>
            <a:ext cx="18081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à coins arrondis 6"/>
          <p:cNvSpPr>
            <a:spLocks noChangeArrowheads="1"/>
          </p:cNvSpPr>
          <p:nvPr/>
        </p:nvSpPr>
        <p:spPr bwMode="auto">
          <a:xfrm>
            <a:off x="1355674" y="1700489"/>
            <a:ext cx="1898055" cy="36897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66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977900" eaLnBrk="0" hangingPunct="0">
              <a:spcBef>
                <a:spcPct val="20000"/>
              </a:spcBef>
              <a:buSzPct val="115000"/>
              <a:buFont typeface="Wingdings" pitchFamily="2" charset="2"/>
              <a:buChar char="§"/>
              <a:defRPr b="1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779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600" b="1">
                <a:solidFill>
                  <a:srgbClr val="00597C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779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79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79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79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79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79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79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900" b="0" dirty="0">
                <a:solidFill>
                  <a:srgbClr val="6666FF"/>
                </a:solidFill>
              </a:rPr>
              <a:t>Collecter les offres d'emploi</a:t>
            </a:r>
          </a:p>
        </p:txBody>
      </p:sp>
      <p:sp>
        <p:nvSpPr>
          <p:cNvPr id="27" name="Rectangle à coins arrondis 13"/>
          <p:cNvSpPr>
            <a:spLocks noChangeArrowheads="1"/>
          </p:cNvSpPr>
          <p:nvPr/>
        </p:nvSpPr>
        <p:spPr bwMode="auto">
          <a:xfrm>
            <a:off x="5531056" y="1691171"/>
            <a:ext cx="2663400" cy="36897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66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977900" eaLnBrk="0" hangingPunct="0">
              <a:spcBef>
                <a:spcPct val="20000"/>
              </a:spcBef>
              <a:buSzPct val="115000"/>
              <a:buFont typeface="Wingdings" pitchFamily="2" charset="2"/>
              <a:buChar char="§"/>
              <a:defRPr b="1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779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600" b="1">
                <a:solidFill>
                  <a:srgbClr val="00597C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779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79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79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79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79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79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79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900" b="0">
                <a:solidFill>
                  <a:srgbClr val="6666FF"/>
                </a:solidFill>
              </a:rPr>
              <a:t>Aider les entreprises dans leur recrutement</a:t>
            </a:r>
          </a:p>
        </p:txBody>
      </p:sp>
      <p:sp>
        <p:nvSpPr>
          <p:cNvPr id="28" name="Rectangle à coins arrondis 14"/>
          <p:cNvSpPr>
            <a:spLocks noChangeArrowheads="1"/>
          </p:cNvSpPr>
          <p:nvPr/>
        </p:nvSpPr>
        <p:spPr bwMode="auto">
          <a:xfrm>
            <a:off x="6948481" y="2726039"/>
            <a:ext cx="2120856" cy="36897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66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977900" eaLnBrk="0" hangingPunct="0">
              <a:spcBef>
                <a:spcPct val="20000"/>
              </a:spcBef>
              <a:buSzPct val="115000"/>
              <a:buFont typeface="Wingdings" pitchFamily="2" charset="2"/>
              <a:buChar char="§"/>
              <a:defRPr b="1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779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600" b="1">
                <a:solidFill>
                  <a:srgbClr val="00597C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779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79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79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79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79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79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79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900" b="0">
                <a:solidFill>
                  <a:srgbClr val="6666FF"/>
                </a:solidFill>
              </a:rPr>
              <a:t>Mettre en relation les offres </a:t>
            </a:r>
            <a:br>
              <a:rPr lang="fr-FR" altLang="fr-FR" sz="900" b="0">
                <a:solidFill>
                  <a:srgbClr val="6666FF"/>
                </a:solidFill>
              </a:rPr>
            </a:br>
            <a:r>
              <a:rPr lang="fr-FR" altLang="fr-FR" sz="900" b="0">
                <a:solidFill>
                  <a:srgbClr val="6666FF"/>
                </a:solidFill>
              </a:rPr>
              <a:t>et les demandes d'emploi</a:t>
            </a:r>
          </a:p>
        </p:txBody>
      </p:sp>
      <p:sp>
        <p:nvSpPr>
          <p:cNvPr id="29" name="Rectangle à coins arrondis 15"/>
          <p:cNvSpPr>
            <a:spLocks noChangeArrowheads="1"/>
          </p:cNvSpPr>
          <p:nvPr/>
        </p:nvSpPr>
        <p:spPr bwMode="auto">
          <a:xfrm>
            <a:off x="6948481" y="3262726"/>
            <a:ext cx="2120856" cy="36897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66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977900" eaLnBrk="0" hangingPunct="0">
              <a:spcBef>
                <a:spcPct val="20000"/>
              </a:spcBef>
              <a:buSzPct val="115000"/>
              <a:buFont typeface="Wingdings" pitchFamily="2" charset="2"/>
              <a:buChar char="§"/>
              <a:defRPr b="1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779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600" b="1">
                <a:solidFill>
                  <a:srgbClr val="00597C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779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79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79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79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79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79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79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900" b="0">
                <a:solidFill>
                  <a:srgbClr val="6666FF"/>
                </a:solidFill>
              </a:rPr>
              <a:t>Faciliter la mobilité géographique </a:t>
            </a:r>
            <a:br>
              <a:rPr lang="fr-FR" altLang="fr-FR" sz="900" b="0">
                <a:solidFill>
                  <a:srgbClr val="6666FF"/>
                </a:solidFill>
              </a:rPr>
            </a:br>
            <a:r>
              <a:rPr lang="fr-FR" altLang="fr-FR" sz="900" b="0">
                <a:solidFill>
                  <a:srgbClr val="6666FF"/>
                </a:solidFill>
              </a:rPr>
              <a:t>ou professionnelle</a:t>
            </a:r>
          </a:p>
        </p:txBody>
      </p:sp>
      <p:sp>
        <p:nvSpPr>
          <p:cNvPr id="30" name="Rectangle à coins arrondis 16"/>
          <p:cNvSpPr>
            <a:spLocks noChangeArrowheads="1"/>
          </p:cNvSpPr>
          <p:nvPr/>
        </p:nvSpPr>
        <p:spPr bwMode="auto">
          <a:xfrm>
            <a:off x="6948481" y="4522451"/>
            <a:ext cx="2120856" cy="36897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66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977900" eaLnBrk="0" hangingPunct="0">
              <a:spcBef>
                <a:spcPct val="20000"/>
              </a:spcBef>
              <a:buSzPct val="115000"/>
              <a:buFont typeface="Wingdings" pitchFamily="2" charset="2"/>
              <a:buChar char="§"/>
              <a:defRPr b="1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779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600" b="1">
                <a:solidFill>
                  <a:srgbClr val="00597C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779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79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79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79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79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79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79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900" b="0" dirty="0">
                <a:solidFill>
                  <a:srgbClr val="6666FF"/>
                </a:solidFill>
              </a:rPr>
              <a:t>Assurer le contrôle de la recherche d’emploi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2091209" y="1113960"/>
            <a:ext cx="4744484" cy="4828489"/>
            <a:chOff x="2342079" y="1518488"/>
            <a:chExt cx="3962363" cy="4413635"/>
          </a:xfrm>
        </p:grpSpPr>
        <p:sp>
          <p:nvSpPr>
            <p:cNvPr id="32" name="Forme libre 31"/>
            <p:cNvSpPr/>
            <p:nvPr/>
          </p:nvSpPr>
          <p:spPr>
            <a:xfrm>
              <a:off x="3940186" y="1518488"/>
              <a:ext cx="901965" cy="822674"/>
            </a:xfrm>
            <a:custGeom>
              <a:avLst/>
              <a:gdLst>
                <a:gd name="connsiteX0" fmla="*/ 0 w 1078677"/>
                <a:gd name="connsiteY0" fmla="*/ 143826 h 862940"/>
                <a:gd name="connsiteX1" fmla="*/ 143826 w 1078677"/>
                <a:gd name="connsiteY1" fmla="*/ 0 h 862940"/>
                <a:gd name="connsiteX2" fmla="*/ 934851 w 1078677"/>
                <a:gd name="connsiteY2" fmla="*/ 0 h 862940"/>
                <a:gd name="connsiteX3" fmla="*/ 1078677 w 1078677"/>
                <a:gd name="connsiteY3" fmla="*/ 143826 h 862940"/>
                <a:gd name="connsiteX4" fmla="*/ 1078677 w 1078677"/>
                <a:gd name="connsiteY4" fmla="*/ 719114 h 862940"/>
                <a:gd name="connsiteX5" fmla="*/ 934851 w 1078677"/>
                <a:gd name="connsiteY5" fmla="*/ 862940 h 862940"/>
                <a:gd name="connsiteX6" fmla="*/ 143826 w 1078677"/>
                <a:gd name="connsiteY6" fmla="*/ 862940 h 862940"/>
                <a:gd name="connsiteX7" fmla="*/ 0 w 1078677"/>
                <a:gd name="connsiteY7" fmla="*/ 719114 h 862940"/>
                <a:gd name="connsiteX8" fmla="*/ 0 w 1078677"/>
                <a:gd name="connsiteY8" fmla="*/ 143826 h 8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8677" h="862940">
                  <a:moveTo>
                    <a:pt x="0" y="143826"/>
                  </a:moveTo>
                  <a:cubicBezTo>
                    <a:pt x="0" y="64393"/>
                    <a:pt x="64393" y="0"/>
                    <a:pt x="143826" y="0"/>
                  </a:cubicBezTo>
                  <a:lnTo>
                    <a:pt x="934851" y="0"/>
                  </a:lnTo>
                  <a:cubicBezTo>
                    <a:pt x="1014284" y="0"/>
                    <a:pt x="1078677" y="64393"/>
                    <a:pt x="1078677" y="143826"/>
                  </a:cubicBezTo>
                  <a:lnTo>
                    <a:pt x="1078677" y="719114"/>
                  </a:lnTo>
                  <a:cubicBezTo>
                    <a:pt x="1078677" y="798547"/>
                    <a:pt x="1014284" y="862940"/>
                    <a:pt x="934851" y="862940"/>
                  </a:cubicBezTo>
                  <a:lnTo>
                    <a:pt x="143826" y="862940"/>
                  </a:lnTo>
                  <a:cubicBezTo>
                    <a:pt x="64393" y="862940"/>
                    <a:pt x="0" y="798547"/>
                    <a:pt x="0" y="719114"/>
                  </a:cubicBezTo>
                  <a:lnTo>
                    <a:pt x="0" y="143826"/>
                  </a:lnTo>
                  <a:close/>
                </a:path>
              </a:pathLst>
            </a:custGeom>
            <a:solidFill>
              <a:srgbClr val="000066">
                <a:alpha val="89804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555" tIns="53555" rIns="53555" bIns="53555" spcCol="1270" anchor="ctr"/>
            <a:lstStyle/>
            <a:p>
              <a:pPr algn="ctr" defTabSz="400050">
                <a:spcAft>
                  <a:spcPct val="35000"/>
                </a:spcAft>
                <a:defRPr/>
              </a:pPr>
              <a:r>
                <a:rPr lang="fr-FR" altLang="fr-FR" sz="900" dirty="0">
                  <a:solidFill>
                    <a:srgbClr val="FFFFFF"/>
                  </a:solidFill>
                </a:rPr>
                <a:t>Prospecter </a:t>
              </a:r>
              <a:br>
                <a:rPr lang="fr-FR" altLang="fr-FR" sz="900" dirty="0">
                  <a:solidFill>
                    <a:srgbClr val="FFFFFF"/>
                  </a:solidFill>
                </a:rPr>
              </a:br>
              <a:r>
                <a:rPr lang="fr-FR" altLang="fr-FR" sz="900" dirty="0">
                  <a:solidFill>
                    <a:srgbClr val="FFFFFF"/>
                  </a:solidFill>
                </a:rPr>
                <a:t>le marché </a:t>
              </a:r>
              <a:br>
                <a:rPr lang="fr-FR" altLang="fr-FR" sz="900" dirty="0">
                  <a:solidFill>
                    <a:srgbClr val="FFFFFF"/>
                  </a:solidFill>
                </a:rPr>
              </a:br>
              <a:r>
                <a:rPr lang="fr-FR" altLang="fr-FR" sz="900" dirty="0">
                  <a:solidFill>
                    <a:srgbClr val="FFFFFF"/>
                  </a:solidFill>
                </a:rPr>
                <a:t>du travail</a:t>
              </a:r>
              <a:endParaRPr lang="fr-FR" sz="900" dirty="0">
                <a:solidFill>
                  <a:srgbClr val="FFFFFF"/>
                </a:solidFill>
              </a:endParaRPr>
            </a:p>
          </p:txBody>
        </p:sp>
        <p:sp>
          <p:nvSpPr>
            <p:cNvPr id="33" name="Forme libre 32"/>
            <p:cNvSpPr/>
            <p:nvPr/>
          </p:nvSpPr>
          <p:spPr>
            <a:xfrm rot="1821724">
              <a:off x="4941569" y="2338427"/>
              <a:ext cx="428593" cy="404380"/>
            </a:xfrm>
            <a:custGeom>
              <a:avLst/>
              <a:gdLst>
                <a:gd name="connsiteX0" fmla="*/ 0 w 399972"/>
                <a:gd name="connsiteY0" fmla="*/ 68735 h 343677"/>
                <a:gd name="connsiteX1" fmla="*/ 228134 w 399972"/>
                <a:gd name="connsiteY1" fmla="*/ 68735 h 343677"/>
                <a:gd name="connsiteX2" fmla="*/ 228134 w 399972"/>
                <a:gd name="connsiteY2" fmla="*/ 0 h 343677"/>
                <a:gd name="connsiteX3" fmla="*/ 399972 w 399972"/>
                <a:gd name="connsiteY3" fmla="*/ 171839 h 343677"/>
                <a:gd name="connsiteX4" fmla="*/ 228134 w 399972"/>
                <a:gd name="connsiteY4" fmla="*/ 343677 h 343677"/>
                <a:gd name="connsiteX5" fmla="*/ 228134 w 399972"/>
                <a:gd name="connsiteY5" fmla="*/ 274942 h 343677"/>
                <a:gd name="connsiteX6" fmla="*/ 0 w 399972"/>
                <a:gd name="connsiteY6" fmla="*/ 274942 h 343677"/>
                <a:gd name="connsiteX7" fmla="*/ 0 w 399972"/>
                <a:gd name="connsiteY7" fmla="*/ 68735 h 34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9972" h="343677">
                  <a:moveTo>
                    <a:pt x="0" y="68735"/>
                  </a:moveTo>
                  <a:lnTo>
                    <a:pt x="228134" y="68735"/>
                  </a:lnTo>
                  <a:lnTo>
                    <a:pt x="228134" y="0"/>
                  </a:lnTo>
                  <a:lnTo>
                    <a:pt x="399972" y="171839"/>
                  </a:lnTo>
                  <a:lnTo>
                    <a:pt x="228134" y="343677"/>
                  </a:lnTo>
                  <a:lnTo>
                    <a:pt x="228134" y="274942"/>
                  </a:lnTo>
                  <a:lnTo>
                    <a:pt x="0" y="274942"/>
                  </a:lnTo>
                  <a:lnTo>
                    <a:pt x="0" y="68735"/>
                  </a:lnTo>
                  <a:close/>
                </a:path>
              </a:pathLst>
            </a:custGeom>
            <a:solidFill>
              <a:srgbClr val="000066">
                <a:alpha val="89804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68735" rIns="103102" bIns="6873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>
                <a:solidFill>
                  <a:srgbClr val="FFFFFF"/>
                </a:solidFill>
              </a:endParaRPr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5402477" y="2563911"/>
              <a:ext cx="901965" cy="822674"/>
            </a:xfrm>
            <a:custGeom>
              <a:avLst/>
              <a:gdLst>
                <a:gd name="connsiteX0" fmla="*/ 0 w 1078677"/>
                <a:gd name="connsiteY0" fmla="*/ 143826 h 862940"/>
                <a:gd name="connsiteX1" fmla="*/ 143826 w 1078677"/>
                <a:gd name="connsiteY1" fmla="*/ 0 h 862940"/>
                <a:gd name="connsiteX2" fmla="*/ 934851 w 1078677"/>
                <a:gd name="connsiteY2" fmla="*/ 0 h 862940"/>
                <a:gd name="connsiteX3" fmla="*/ 1078677 w 1078677"/>
                <a:gd name="connsiteY3" fmla="*/ 143826 h 862940"/>
                <a:gd name="connsiteX4" fmla="*/ 1078677 w 1078677"/>
                <a:gd name="connsiteY4" fmla="*/ 719114 h 862940"/>
                <a:gd name="connsiteX5" fmla="*/ 934851 w 1078677"/>
                <a:gd name="connsiteY5" fmla="*/ 862940 h 862940"/>
                <a:gd name="connsiteX6" fmla="*/ 143826 w 1078677"/>
                <a:gd name="connsiteY6" fmla="*/ 862940 h 862940"/>
                <a:gd name="connsiteX7" fmla="*/ 0 w 1078677"/>
                <a:gd name="connsiteY7" fmla="*/ 719114 h 862940"/>
                <a:gd name="connsiteX8" fmla="*/ 0 w 1078677"/>
                <a:gd name="connsiteY8" fmla="*/ 143826 h 8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8677" h="862940">
                  <a:moveTo>
                    <a:pt x="0" y="143826"/>
                  </a:moveTo>
                  <a:cubicBezTo>
                    <a:pt x="0" y="64393"/>
                    <a:pt x="64393" y="0"/>
                    <a:pt x="143826" y="0"/>
                  </a:cubicBezTo>
                  <a:lnTo>
                    <a:pt x="934851" y="0"/>
                  </a:lnTo>
                  <a:cubicBezTo>
                    <a:pt x="1014284" y="0"/>
                    <a:pt x="1078677" y="64393"/>
                    <a:pt x="1078677" y="143826"/>
                  </a:cubicBezTo>
                  <a:lnTo>
                    <a:pt x="1078677" y="719114"/>
                  </a:lnTo>
                  <a:cubicBezTo>
                    <a:pt x="1078677" y="798547"/>
                    <a:pt x="1014284" y="862940"/>
                    <a:pt x="934851" y="862940"/>
                  </a:cubicBezTo>
                  <a:lnTo>
                    <a:pt x="143826" y="862940"/>
                  </a:lnTo>
                  <a:cubicBezTo>
                    <a:pt x="64393" y="862940"/>
                    <a:pt x="0" y="798547"/>
                    <a:pt x="0" y="719114"/>
                  </a:cubicBezTo>
                  <a:lnTo>
                    <a:pt x="0" y="143826"/>
                  </a:lnTo>
                  <a:close/>
                </a:path>
              </a:pathLst>
            </a:custGeom>
            <a:solidFill>
              <a:srgbClr val="333399">
                <a:alpha val="81961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555" tIns="53555" rIns="53555" bIns="53555" spcCol="1270" anchor="ctr"/>
            <a:lstStyle/>
            <a:p>
              <a:pPr algn="ctr" defTabSz="400050">
                <a:spcAft>
                  <a:spcPct val="35000"/>
                </a:spcAft>
                <a:defRPr/>
              </a:pPr>
              <a:r>
                <a:rPr lang="fr-FR" altLang="fr-FR" sz="900" dirty="0">
                  <a:solidFill>
                    <a:srgbClr val="FFFFFF"/>
                  </a:solidFill>
                </a:rPr>
                <a:t>Accueillir, informer, orienter et accompagner les personnes</a:t>
              </a:r>
              <a:endParaRPr lang="fr-FR" sz="900" dirty="0">
                <a:solidFill>
                  <a:srgbClr val="FFFFFF"/>
                </a:solidFill>
              </a:endParaRPr>
            </a:p>
          </p:txBody>
        </p:sp>
        <p:sp>
          <p:nvSpPr>
            <p:cNvPr id="35" name="Forme libre 34"/>
            <p:cNvSpPr/>
            <p:nvPr/>
          </p:nvSpPr>
          <p:spPr>
            <a:xfrm rot="5399999">
              <a:off x="5813023" y="3701448"/>
              <a:ext cx="335430" cy="367366"/>
            </a:xfrm>
            <a:custGeom>
              <a:avLst/>
              <a:gdLst>
                <a:gd name="connsiteX0" fmla="*/ 0 w 286133"/>
                <a:gd name="connsiteY0" fmla="*/ 68735 h 343677"/>
                <a:gd name="connsiteX1" fmla="*/ 143067 w 286133"/>
                <a:gd name="connsiteY1" fmla="*/ 68735 h 343677"/>
                <a:gd name="connsiteX2" fmla="*/ 143067 w 286133"/>
                <a:gd name="connsiteY2" fmla="*/ 0 h 343677"/>
                <a:gd name="connsiteX3" fmla="*/ 286133 w 286133"/>
                <a:gd name="connsiteY3" fmla="*/ 171839 h 343677"/>
                <a:gd name="connsiteX4" fmla="*/ 143067 w 286133"/>
                <a:gd name="connsiteY4" fmla="*/ 343677 h 343677"/>
                <a:gd name="connsiteX5" fmla="*/ 143067 w 286133"/>
                <a:gd name="connsiteY5" fmla="*/ 274942 h 343677"/>
                <a:gd name="connsiteX6" fmla="*/ 0 w 286133"/>
                <a:gd name="connsiteY6" fmla="*/ 274942 h 343677"/>
                <a:gd name="connsiteX7" fmla="*/ 0 w 286133"/>
                <a:gd name="connsiteY7" fmla="*/ 68735 h 34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133" h="343677">
                  <a:moveTo>
                    <a:pt x="0" y="68735"/>
                  </a:moveTo>
                  <a:lnTo>
                    <a:pt x="143067" y="68735"/>
                  </a:lnTo>
                  <a:lnTo>
                    <a:pt x="143067" y="0"/>
                  </a:lnTo>
                  <a:lnTo>
                    <a:pt x="286133" y="171839"/>
                  </a:lnTo>
                  <a:lnTo>
                    <a:pt x="143067" y="343677"/>
                  </a:lnTo>
                  <a:lnTo>
                    <a:pt x="143067" y="274942"/>
                  </a:lnTo>
                  <a:lnTo>
                    <a:pt x="0" y="274942"/>
                  </a:lnTo>
                  <a:lnTo>
                    <a:pt x="0" y="68735"/>
                  </a:lnTo>
                  <a:close/>
                </a:path>
              </a:pathLst>
            </a:custGeom>
            <a:solidFill>
              <a:srgbClr val="333399">
                <a:alpha val="81961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>
                <a:shade val="90000"/>
                <a:hueOff val="0"/>
                <a:satOff val="0"/>
                <a:lumOff val="14707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68733" rIns="85839" bIns="68736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>
                <a:solidFill>
                  <a:srgbClr val="FFFFFF"/>
                </a:solidFill>
              </a:endParaRPr>
            </a:p>
          </p:txBody>
        </p:sp>
        <p:sp>
          <p:nvSpPr>
            <p:cNvPr id="36" name="Forme libre 35"/>
            <p:cNvSpPr/>
            <p:nvPr/>
          </p:nvSpPr>
          <p:spPr>
            <a:xfrm>
              <a:off x="5402477" y="4211243"/>
              <a:ext cx="901965" cy="822674"/>
            </a:xfrm>
            <a:custGeom>
              <a:avLst/>
              <a:gdLst>
                <a:gd name="connsiteX0" fmla="*/ 0 w 1078677"/>
                <a:gd name="connsiteY0" fmla="*/ 143826 h 862940"/>
                <a:gd name="connsiteX1" fmla="*/ 143826 w 1078677"/>
                <a:gd name="connsiteY1" fmla="*/ 0 h 862940"/>
                <a:gd name="connsiteX2" fmla="*/ 934851 w 1078677"/>
                <a:gd name="connsiteY2" fmla="*/ 0 h 862940"/>
                <a:gd name="connsiteX3" fmla="*/ 1078677 w 1078677"/>
                <a:gd name="connsiteY3" fmla="*/ 143826 h 862940"/>
                <a:gd name="connsiteX4" fmla="*/ 1078677 w 1078677"/>
                <a:gd name="connsiteY4" fmla="*/ 719114 h 862940"/>
                <a:gd name="connsiteX5" fmla="*/ 934851 w 1078677"/>
                <a:gd name="connsiteY5" fmla="*/ 862940 h 862940"/>
                <a:gd name="connsiteX6" fmla="*/ 143826 w 1078677"/>
                <a:gd name="connsiteY6" fmla="*/ 862940 h 862940"/>
                <a:gd name="connsiteX7" fmla="*/ 0 w 1078677"/>
                <a:gd name="connsiteY7" fmla="*/ 719114 h 862940"/>
                <a:gd name="connsiteX8" fmla="*/ 0 w 1078677"/>
                <a:gd name="connsiteY8" fmla="*/ 143826 h 8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8677" h="862940">
                  <a:moveTo>
                    <a:pt x="0" y="143826"/>
                  </a:moveTo>
                  <a:cubicBezTo>
                    <a:pt x="0" y="64393"/>
                    <a:pt x="64393" y="0"/>
                    <a:pt x="143826" y="0"/>
                  </a:cubicBezTo>
                  <a:lnTo>
                    <a:pt x="934851" y="0"/>
                  </a:lnTo>
                  <a:cubicBezTo>
                    <a:pt x="1014284" y="0"/>
                    <a:pt x="1078677" y="64393"/>
                    <a:pt x="1078677" y="143826"/>
                  </a:cubicBezTo>
                  <a:lnTo>
                    <a:pt x="1078677" y="719114"/>
                  </a:lnTo>
                  <a:cubicBezTo>
                    <a:pt x="1078677" y="798547"/>
                    <a:pt x="1014284" y="862940"/>
                    <a:pt x="934851" y="862940"/>
                  </a:cubicBezTo>
                  <a:lnTo>
                    <a:pt x="143826" y="862940"/>
                  </a:lnTo>
                  <a:cubicBezTo>
                    <a:pt x="64393" y="862940"/>
                    <a:pt x="0" y="798547"/>
                    <a:pt x="0" y="719114"/>
                  </a:cubicBezTo>
                  <a:lnTo>
                    <a:pt x="0" y="143826"/>
                  </a:lnTo>
                  <a:close/>
                </a:path>
              </a:pathLst>
            </a:custGeom>
            <a:solidFill>
              <a:srgbClr val="0000CC">
                <a:alpha val="73725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555" tIns="53555" rIns="53555" bIns="53555" spcCol="1270" anchor="ctr"/>
            <a:lstStyle/>
            <a:p>
              <a:pPr algn="ctr" defTabSz="400050">
                <a:spcAft>
                  <a:spcPct val="35000"/>
                </a:spcAft>
                <a:defRPr/>
              </a:pPr>
              <a:r>
                <a:rPr lang="fr-FR" altLang="fr-FR" sz="900" dirty="0">
                  <a:solidFill>
                    <a:srgbClr val="FFFFFF"/>
                  </a:solidFill>
                </a:rPr>
                <a:t>Procéder </a:t>
              </a:r>
              <a:br>
                <a:rPr lang="fr-FR" altLang="fr-FR" sz="900" dirty="0">
                  <a:solidFill>
                    <a:srgbClr val="FFFFFF"/>
                  </a:solidFill>
                </a:rPr>
              </a:br>
              <a:r>
                <a:rPr lang="fr-FR" altLang="fr-FR" sz="900" dirty="0">
                  <a:solidFill>
                    <a:srgbClr val="FFFFFF"/>
                  </a:solidFill>
                </a:rPr>
                <a:t>aux inscriptions sur la liste des demandeurs d’emploi</a:t>
              </a:r>
              <a:endParaRPr lang="fr-FR" sz="900" dirty="0">
                <a:solidFill>
                  <a:srgbClr val="FFFFFF"/>
                </a:solidFill>
              </a:endParaRPr>
            </a:p>
          </p:txBody>
        </p:sp>
        <p:sp>
          <p:nvSpPr>
            <p:cNvPr id="37" name="Forme libre 36"/>
            <p:cNvSpPr/>
            <p:nvPr/>
          </p:nvSpPr>
          <p:spPr>
            <a:xfrm rot="19986143">
              <a:off x="4992592" y="4958505"/>
              <a:ext cx="380972" cy="404380"/>
            </a:xfrm>
            <a:custGeom>
              <a:avLst/>
              <a:gdLst>
                <a:gd name="connsiteX0" fmla="*/ 0 w 354444"/>
                <a:gd name="connsiteY0" fmla="*/ 68735 h 343677"/>
                <a:gd name="connsiteX1" fmla="*/ 182606 w 354444"/>
                <a:gd name="connsiteY1" fmla="*/ 68735 h 343677"/>
                <a:gd name="connsiteX2" fmla="*/ 182606 w 354444"/>
                <a:gd name="connsiteY2" fmla="*/ 0 h 343677"/>
                <a:gd name="connsiteX3" fmla="*/ 354444 w 354444"/>
                <a:gd name="connsiteY3" fmla="*/ 171839 h 343677"/>
                <a:gd name="connsiteX4" fmla="*/ 182606 w 354444"/>
                <a:gd name="connsiteY4" fmla="*/ 343677 h 343677"/>
                <a:gd name="connsiteX5" fmla="*/ 182606 w 354444"/>
                <a:gd name="connsiteY5" fmla="*/ 274942 h 343677"/>
                <a:gd name="connsiteX6" fmla="*/ 0 w 354444"/>
                <a:gd name="connsiteY6" fmla="*/ 274942 h 343677"/>
                <a:gd name="connsiteX7" fmla="*/ 0 w 354444"/>
                <a:gd name="connsiteY7" fmla="*/ 68735 h 34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444" h="343677">
                  <a:moveTo>
                    <a:pt x="354444" y="274942"/>
                  </a:moveTo>
                  <a:lnTo>
                    <a:pt x="171838" y="274942"/>
                  </a:lnTo>
                  <a:lnTo>
                    <a:pt x="171838" y="343677"/>
                  </a:lnTo>
                  <a:lnTo>
                    <a:pt x="0" y="171838"/>
                  </a:lnTo>
                  <a:lnTo>
                    <a:pt x="171838" y="0"/>
                  </a:lnTo>
                  <a:lnTo>
                    <a:pt x="171838" y="68735"/>
                  </a:lnTo>
                  <a:lnTo>
                    <a:pt x="354444" y="68735"/>
                  </a:lnTo>
                  <a:lnTo>
                    <a:pt x="354444" y="274942"/>
                  </a:lnTo>
                  <a:close/>
                </a:path>
              </a:pathLst>
            </a:custGeom>
            <a:solidFill>
              <a:srgbClr val="0000CC">
                <a:alpha val="73725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>
                <a:shade val="90000"/>
                <a:hueOff val="0"/>
                <a:satOff val="0"/>
                <a:lumOff val="29414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3102" tIns="68735" rIns="1" bIns="68735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>
                <a:solidFill>
                  <a:srgbClr val="FFFFFF"/>
                </a:solidFill>
              </a:endParaRPr>
            </a:p>
          </p:txBody>
        </p:sp>
        <p:sp>
          <p:nvSpPr>
            <p:cNvPr id="38" name="Forme libre 37"/>
            <p:cNvSpPr/>
            <p:nvPr/>
          </p:nvSpPr>
          <p:spPr>
            <a:xfrm>
              <a:off x="3955496" y="5109449"/>
              <a:ext cx="901965" cy="822674"/>
            </a:xfrm>
            <a:custGeom>
              <a:avLst/>
              <a:gdLst>
                <a:gd name="connsiteX0" fmla="*/ 0 w 1078677"/>
                <a:gd name="connsiteY0" fmla="*/ 143826 h 862940"/>
                <a:gd name="connsiteX1" fmla="*/ 143826 w 1078677"/>
                <a:gd name="connsiteY1" fmla="*/ 0 h 862940"/>
                <a:gd name="connsiteX2" fmla="*/ 934851 w 1078677"/>
                <a:gd name="connsiteY2" fmla="*/ 0 h 862940"/>
                <a:gd name="connsiteX3" fmla="*/ 1078677 w 1078677"/>
                <a:gd name="connsiteY3" fmla="*/ 143826 h 862940"/>
                <a:gd name="connsiteX4" fmla="*/ 1078677 w 1078677"/>
                <a:gd name="connsiteY4" fmla="*/ 719114 h 862940"/>
                <a:gd name="connsiteX5" fmla="*/ 934851 w 1078677"/>
                <a:gd name="connsiteY5" fmla="*/ 862940 h 862940"/>
                <a:gd name="connsiteX6" fmla="*/ 143826 w 1078677"/>
                <a:gd name="connsiteY6" fmla="*/ 862940 h 862940"/>
                <a:gd name="connsiteX7" fmla="*/ 0 w 1078677"/>
                <a:gd name="connsiteY7" fmla="*/ 719114 h 862940"/>
                <a:gd name="connsiteX8" fmla="*/ 0 w 1078677"/>
                <a:gd name="connsiteY8" fmla="*/ 143826 h 8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8677" h="862940">
                  <a:moveTo>
                    <a:pt x="0" y="143826"/>
                  </a:moveTo>
                  <a:cubicBezTo>
                    <a:pt x="0" y="64393"/>
                    <a:pt x="64393" y="0"/>
                    <a:pt x="143826" y="0"/>
                  </a:cubicBezTo>
                  <a:lnTo>
                    <a:pt x="934851" y="0"/>
                  </a:lnTo>
                  <a:cubicBezTo>
                    <a:pt x="1014284" y="0"/>
                    <a:pt x="1078677" y="64393"/>
                    <a:pt x="1078677" y="143826"/>
                  </a:cubicBezTo>
                  <a:lnTo>
                    <a:pt x="1078677" y="719114"/>
                  </a:lnTo>
                  <a:cubicBezTo>
                    <a:pt x="1078677" y="798547"/>
                    <a:pt x="1014284" y="862940"/>
                    <a:pt x="934851" y="862940"/>
                  </a:cubicBezTo>
                  <a:lnTo>
                    <a:pt x="143826" y="862940"/>
                  </a:lnTo>
                  <a:cubicBezTo>
                    <a:pt x="64393" y="862940"/>
                    <a:pt x="0" y="798547"/>
                    <a:pt x="0" y="719114"/>
                  </a:cubicBezTo>
                  <a:lnTo>
                    <a:pt x="0" y="143826"/>
                  </a:lnTo>
                  <a:close/>
                </a:path>
              </a:pathLst>
            </a:custGeom>
            <a:solidFill>
              <a:srgbClr val="3333FF">
                <a:alpha val="65882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555" tIns="53555" rIns="53555" bIns="53555" spcCol="1270" anchor="ctr"/>
            <a:lstStyle/>
            <a:p>
              <a:pPr algn="ctr" defTabSz="400050">
                <a:spcAft>
                  <a:spcPct val="35000"/>
                </a:spcAft>
                <a:defRPr/>
              </a:pPr>
              <a:r>
                <a:rPr lang="fr-FR" altLang="fr-FR" sz="900" dirty="0">
                  <a:solidFill>
                    <a:srgbClr val="FFFFFF"/>
                  </a:solidFill>
                </a:rPr>
                <a:t>Indemniser </a:t>
              </a:r>
              <a:endParaRPr lang="fr-FR" sz="900" dirty="0">
                <a:solidFill>
                  <a:srgbClr val="FFFFFF"/>
                </a:solidFill>
              </a:endParaRPr>
            </a:p>
          </p:txBody>
        </p:sp>
        <p:sp>
          <p:nvSpPr>
            <p:cNvPr id="39" name="Forme libre 38"/>
            <p:cNvSpPr/>
            <p:nvPr/>
          </p:nvSpPr>
          <p:spPr>
            <a:xfrm rot="1613856">
              <a:off x="3378565" y="4969686"/>
              <a:ext cx="379270" cy="404380"/>
            </a:xfrm>
            <a:custGeom>
              <a:avLst/>
              <a:gdLst>
                <a:gd name="connsiteX0" fmla="*/ 0 w 354442"/>
                <a:gd name="connsiteY0" fmla="*/ 68735 h 343677"/>
                <a:gd name="connsiteX1" fmla="*/ 182604 w 354442"/>
                <a:gd name="connsiteY1" fmla="*/ 68735 h 343677"/>
                <a:gd name="connsiteX2" fmla="*/ 182604 w 354442"/>
                <a:gd name="connsiteY2" fmla="*/ 0 h 343677"/>
                <a:gd name="connsiteX3" fmla="*/ 354442 w 354442"/>
                <a:gd name="connsiteY3" fmla="*/ 171839 h 343677"/>
                <a:gd name="connsiteX4" fmla="*/ 182604 w 354442"/>
                <a:gd name="connsiteY4" fmla="*/ 343677 h 343677"/>
                <a:gd name="connsiteX5" fmla="*/ 182604 w 354442"/>
                <a:gd name="connsiteY5" fmla="*/ 274942 h 343677"/>
                <a:gd name="connsiteX6" fmla="*/ 0 w 354442"/>
                <a:gd name="connsiteY6" fmla="*/ 274942 h 343677"/>
                <a:gd name="connsiteX7" fmla="*/ 0 w 354442"/>
                <a:gd name="connsiteY7" fmla="*/ 68735 h 34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442" h="343677">
                  <a:moveTo>
                    <a:pt x="354442" y="274942"/>
                  </a:moveTo>
                  <a:lnTo>
                    <a:pt x="171838" y="274942"/>
                  </a:lnTo>
                  <a:lnTo>
                    <a:pt x="171838" y="343677"/>
                  </a:lnTo>
                  <a:lnTo>
                    <a:pt x="0" y="171838"/>
                  </a:lnTo>
                  <a:lnTo>
                    <a:pt x="171838" y="0"/>
                  </a:lnTo>
                  <a:lnTo>
                    <a:pt x="171838" y="68735"/>
                  </a:lnTo>
                  <a:lnTo>
                    <a:pt x="354442" y="68735"/>
                  </a:lnTo>
                  <a:lnTo>
                    <a:pt x="354442" y="274942"/>
                  </a:lnTo>
                  <a:close/>
                </a:path>
              </a:pathLst>
            </a:custGeom>
            <a:solidFill>
              <a:srgbClr val="3333FF">
                <a:alpha val="65882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>
                <a:shade val="90000"/>
                <a:hueOff val="0"/>
                <a:satOff val="0"/>
                <a:lumOff val="44122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3103" tIns="68736" rIns="0" bIns="6873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>
                <a:solidFill>
                  <a:srgbClr val="FFFFFF"/>
                </a:solidFill>
              </a:endParaRPr>
            </a:p>
          </p:txBody>
        </p:sp>
        <p:sp>
          <p:nvSpPr>
            <p:cNvPr id="40" name="Forme libre 39"/>
            <p:cNvSpPr/>
            <p:nvPr/>
          </p:nvSpPr>
          <p:spPr>
            <a:xfrm>
              <a:off x="2355686" y="4211243"/>
              <a:ext cx="901965" cy="822674"/>
            </a:xfrm>
            <a:custGeom>
              <a:avLst/>
              <a:gdLst>
                <a:gd name="connsiteX0" fmla="*/ 0 w 1078677"/>
                <a:gd name="connsiteY0" fmla="*/ 143826 h 862940"/>
                <a:gd name="connsiteX1" fmla="*/ 143826 w 1078677"/>
                <a:gd name="connsiteY1" fmla="*/ 0 h 862940"/>
                <a:gd name="connsiteX2" fmla="*/ 934851 w 1078677"/>
                <a:gd name="connsiteY2" fmla="*/ 0 h 862940"/>
                <a:gd name="connsiteX3" fmla="*/ 1078677 w 1078677"/>
                <a:gd name="connsiteY3" fmla="*/ 143826 h 862940"/>
                <a:gd name="connsiteX4" fmla="*/ 1078677 w 1078677"/>
                <a:gd name="connsiteY4" fmla="*/ 719114 h 862940"/>
                <a:gd name="connsiteX5" fmla="*/ 934851 w 1078677"/>
                <a:gd name="connsiteY5" fmla="*/ 862940 h 862940"/>
                <a:gd name="connsiteX6" fmla="*/ 143826 w 1078677"/>
                <a:gd name="connsiteY6" fmla="*/ 862940 h 862940"/>
                <a:gd name="connsiteX7" fmla="*/ 0 w 1078677"/>
                <a:gd name="connsiteY7" fmla="*/ 719114 h 862940"/>
                <a:gd name="connsiteX8" fmla="*/ 0 w 1078677"/>
                <a:gd name="connsiteY8" fmla="*/ 143826 h 8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8677" h="862940">
                  <a:moveTo>
                    <a:pt x="0" y="143826"/>
                  </a:moveTo>
                  <a:cubicBezTo>
                    <a:pt x="0" y="64393"/>
                    <a:pt x="64393" y="0"/>
                    <a:pt x="143826" y="0"/>
                  </a:cubicBezTo>
                  <a:lnTo>
                    <a:pt x="934851" y="0"/>
                  </a:lnTo>
                  <a:cubicBezTo>
                    <a:pt x="1014284" y="0"/>
                    <a:pt x="1078677" y="64393"/>
                    <a:pt x="1078677" y="143826"/>
                  </a:cubicBezTo>
                  <a:lnTo>
                    <a:pt x="1078677" y="719114"/>
                  </a:lnTo>
                  <a:cubicBezTo>
                    <a:pt x="1078677" y="798547"/>
                    <a:pt x="1014284" y="862940"/>
                    <a:pt x="934851" y="862940"/>
                  </a:cubicBezTo>
                  <a:lnTo>
                    <a:pt x="143826" y="862940"/>
                  </a:lnTo>
                  <a:cubicBezTo>
                    <a:pt x="64393" y="862940"/>
                    <a:pt x="0" y="798547"/>
                    <a:pt x="0" y="719114"/>
                  </a:cubicBezTo>
                  <a:lnTo>
                    <a:pt x="0" y="143826"/>
                  </a:lnTo>
                  <a:close/>
                </a:path>
              </a:pathLst>
            </a:custGeom>
            <a:solidFill>
              <a:srgbClr val="3366CC">
                <a:alpha val="57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555" tIns="53555" rIns="53555" bIns="53555" spcCol="1270" anchor="ctr"/>
            <a:lstStyle/>
            <a:p>
              <a:pPr algn="ctr" defTabSz="400050">
                <a:spcAft>
                  <a:spcPct val="35000"/>
                </a:spcAft>
                <a:defRPr/>
              </a:pPr>
              <a:r>
                <a:rPr lang="fr-FR" altLang="fr-FR" sz="900" dirty="0">
                  <a:solidFill>
                    <a:srgbClr val="FFFFFF"/>
                  </a:solidFill>
                </a:rPr>
                <a:t>Recueillir, traiter </a:t>
              </a:r>
              <a:br>
                <a:rPr lang="fr-FR" altLang="fr-FR" sz="900" dirty="0">
                  <a:solidFill>
                    <a:srgbClr val="FFFFFF"/>
                  </a:solidFill>
                </a:rPr>
              </a:br>
              <a:r>
                <a:rPr lang="fr-FR" altLang="fr-FR" sz="900" dirty="0">
                  <a:solidFill>
                    <a:srgbClr val="FFFFFF"/>
                  </a:solidFill>
                </a:rPr>
                <a:t>et diffuser  </a:t>
              </a:r>
              <a:br>
                <a:rPr lang="fr-FR" altLang="fr-FR" sz="900" dirty="0">
                  <a:solidFill>
                    <a:srgbClr val="FFFFFF"/>
                  </a:solidFill>
                </a:rPr>
              </a:br>
              <a:r>
                <a:rPr lang="fr-FR" altLang="fr-FR" sz="900" dirty="0">
                  <a:solidFill>
                    <a:srgbClr val="FFFFFF"/>
                  </a:solidFill>
                </a:rPr>
                <a:t>les données relatives au marché du travail </a:t>
              </a:r>
              <a:endParaRPr lang="fr-FR" sz="900" dirty="0">
                <a:solidFill>
                  <a:srgbClr val="FFFFFF"/>
                </a:solidFill>
              </a:endParaRPr>
            </a:p>
          </p:txBody>
        </p:sp>
        <p:sp>
          <p:nvSpPr>
            <p:cNvPr id="41" name="Forme libre 40"/>
            <p:cNvSpPr/>
            <p:nvPr/>
          </p:nvSpPr>
          <p:spPr>
            <a:xfrm rot="5364839">
              <a:off x="2587645" y="3740582"/>
              <a:ext cx="313068" cy="367366"/>
            </a:xfrm>
            <a:custGeom>
              <a:avLst/>
              <a:gdLst>
                <a:gd name="connsiteX0" fmla="*/ 0 w 266591"/>
                <a:gd name="connsiteY0" fmla="*/ 68735 h 343677"/>
                <a:gd name="connsiteX1" fmla="*/ 133296 w 266591"/>
                <a:gd name="connsiteY1" fmla="*/ 68735 h 343677"/>
                <a:gd name="connsiteX2" fmla="*/ 133296 w 266591"/>
                <a:gd name="connsiteY2" fmla="*/ 0 h 343677"/>
                <a:gd name="connsiteX3" fmla="*/ 266591 w 266591"/>
                <a:gd name="connsiteY3" fmla="*/ 171839 h 343677"/>
                <a:gd name="connsiteX4" fmla="*/ 133296 w 266591"/>
                <a:gd name="connsiteY4" fmla="*/ 343677 h 343677"/>
                <a:gd name="connsiteX5" fmla="*/ 133296 w 266591"/>
                <a:gd name="connsiteY5" fmla="*/ 274942 h 343677"/>
                <a:gd name="connsiteX6" fmla="*/ 0 w 266591"/>
                <a:gd name="connsiteY6" fmla="*/ 274942 h 343677"/>
                <a:gd name="connsiteX7" fmla="*/ 0 w 266591"/>
                <a:gd name="connsiteY7" fmla="*/ 68735 h 34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591" h="343677">
                  <a:moveTo>
                    <a:pt x="266591" y="274942"/>
                  </a:moveTo>
                  <a:lnTo>
                    <a:pt x="133295" y="274942"/>
                  </a:lnTo>
                  <a:lnTo>
                    <a:pt x="133295" y="343677"/>
                  </a:lnTo>
                  <a:lnTo>
                    <a:pt x="0" y="171838"/>
                  </a:lnTo>
                  <a:lnTo>
                    <a:pt x="133295" y="0"/>
                  </a:lnTo>
                  <a:lnTo>
                    <a:pt x="133295" y="68735"/>
                  </a:lnTo>
                  <a:lnTo>
                    <a:pt x="266591" y="68735"/>
                  </a:lnTo>
                  <a:lnTo>
                    <a:pt x="266591" y="274942"/>
                  </a:lnTo>
                  <a:close/>
                </a:path>
              </a:pathLst>
            </a:custGeom>
            <a:solidFill>
              <a:srgbClr val="3366CC">
                <a:alpha val="57647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>
                <a:shade val="90000"/>
                <a:hueOff val="0"/>
                <a:satOff val="0"/>
                <a:lumOff val="58829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9977" tIns="68736" rIns="0" bIns="6873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>
                <a:solidFill>
                  <a:srgbClr val="FFFFFF"/>
                </a:solidFill>
              </a:endParaRPr>
            </a:p>
          </p:txBody>
        </p:sp>
        <p:sp>
          <p:nvSpPr>
            <p:cNvPr id="42" name="Forme libre 41"/>
            <p:cNvSpPr/>
            <p:nvPr/>
          </p:nvSpPr>
          <p:spPr>
            <a:xfrm>
              <a:off x="2342079" y="2606771"/>
              <a:ext cx="901965" cy="822674"/>
            </a:xfrm>
            <a:custGeom>
              <a:avLst/>
              <a:gdLst>
                <a:gd name="connsiteX0" fmla="*/ 0 w 1078677"/>
                <a:gd name="connsiteY0" fmla="*/ 143826 h 862940"/>
                <a:gd name="connsiteX1" fmla="*/ 143826 w 1078677"/>
                <a:gd name="connsiteY1" fmla="*/ 0 h 862940"/>
                <a:gd name="connsiteX2" fmla="*/ 934851 w 1078677"/>
                <a:gd name="connsiteY2" fmla="*/ 0 h 862940"/>
                <a:gd name="connsiteX3" fmla="*/ 1078677 w 1078677"/>
                <a:gd name="connsiteY3" fmla="*/ 143826 h 862940"/>
                <a:gd name="connsiteX4" fmla="*/ 1078677 w 1078677"/>
                <a:gd name="connsiteY4" fmla="*/ 719114 h 862940"/>
                <a:gd name="connsiteX5" fmla="*/ 934851 w 1078677"/>
                <a:gd name="connsiteY5" fmla="*/ 862940 h 862940"/>
                <a:gd name="connsiteX6" fmla="*/ 143826 w 1078677"/>
                <a:gd name="connsiteY6" fmla="*/ 862940 h 862940"/>
                <a:gd name="connsiteX7" fmla="*/ 0 w 1078677"/>
                <a:gd name="connsiteY7" fmla="*/ 719114 h 862940"/>
                <a:gd name="connsiteX8" fmla="*/ 0 w 1078677"/>
                <a:gd name="connsiteY8" fmla="*/ 143826 h 8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8677" h="862940">
                  <a:moveTo>
                    <a:pt x="0" y="143826"/>
                  </a:moveTo>
                  <a:cubicBezTo>
                    <a:pt x="0" y="64393"/>
                    <a:pt x="64393" y="0"/>
                    <a:pt x="143826" y="0"/>
                  </a:cubicBezTo>
                  <a:lnTo>
                    <a:pt x="934851" y="0"/>
                  </a:lnTo>
                  <a:cubicBezTo>
                    <a:pt x="1014284" y="0"/>
                    <a:pt x="1078677" y="64393"/>
                    <a:pt x="1078677" y="143826"/>
                  </a:cubicBezTo>
                  <a:lnTo>
                    <a:pt x="1078677" y="719114"/>
                  </a:lnTo>
                  <a:cubicBezTo>
                    <a:pt x="1078677" y="798547"/>
                    <a:pt x="1014284" y="862940"/>
                    <a:pt x="934851" y="862940"/>
                  </a:cubicBezTo>
                  <a:lnTo>
                    <a:pt x="143826" y="862940"/>
                  </a:lnTo>
                  <a:cubicBezTo>
                    <a:pt x="64393" y="862940"/>
                    <a:pt x="0" y="798547"/>
                    <a:pt x="0" y="719114"/>
                  </a:cubicBezTo>
                  <a:lnTo>
                    <a:pt x="0" y="143826"/>
                  </a:lnTo>
                  <a:close/>
                </a:path>
              </a:pathLst>
            </a:custGeom>
            <a:solidFill>
              <a:srgbClr val="0099FF">
                <a:alpha val="49804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555" tIns="53555" rIns="53555" bIns="53555" spcCol="1270" anchor="ctr"/>
            <a:lstStyle/>
            <a:p>
              <a:pPr algn="ctr" defTabSz="400050">
                <a:spcAft>
                  <a:spcPct val="35000"/>
                </a:spcAft>
                <a:defRPr/>
              </a:pPr>
              <a:r>
                <a:rPr lang="fr-FR" altLang="fr-FR" sz="900" dirty="0">
                  <a:solidFill>
                    <a:srgbClr val="000000"/>
                  </a:solidFill>
                </a:rPr>
                <a:t>Mettre en œuvre toutes les autres actions confiées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43" name="Forme libre 42"/>
            <p:cNvSpPr/>
            <p:nvPr/>
          </p:nvSpPr>
          <p:spPr>
            <a:xfrm rot="19702477">
              <a:off x="3315637" y="2325383"/>
              <a:ext cx="435396" cy="402516"/>
            </a:xfrm>
            <a:custGeom>
              <a:avLst/>
              <a:gdLst>
                <a:gd name="connsiteX0" fmla="*/ 0 w 406152"/>
                <a:gd name="connsiteY0" fmla="*/ 68735 h 343677"/>
                <a:gd name="connsiteX1" fmla="*/ 234314 w 406152"/>
                <a:gd name="connsiteY1" fmla="*/ 68735 h 343677"/>
                <a:gd name="connsiteX2" fmla="*/ 234314 w 406152"/>
                <a:gd name="connsiteY2" fmla="*/ 0 h 343677"/>
                <a:gd name="connsiteX3" fmla="*/ 406152 w 406152"/>
                <a:gd name="connsiteY3" fmla="*/ 171839 h 343677"/>
                <a:gd name="connsiteX4" fmla="*/ 234314 w 406152"/>
                <a:gd name="connsiteY4" fmla="*/ 343677 h 343677"/>
                <a:gd name="connsiteX5" fmla="*/ 234314 w 406152"/>
                <a:gd name="connsiteY5" fmla="*/ 274942 h 343677"/>
                <a:gd name="connsiteX6" fmla="*/ 0 w 406152"/>
                <a:gd name="connsiteY6" fmla="*/ 274942 h 343677"/>
                <a:gd name="connsiteX7" fmla="*/ 0 w 406152"/>
                <a:gd name="connsiteY7" fmla="*/ 68735 h 34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152" h="343677">
                  <a:moveTo>
                    <a:pt x="0" y="68735"/>
                  </a:moveTo>
                  <a:lnTo>
                    <a:pt x="234314" y="68735"/>
                  </a:lnTo>
                  <a:lnTo>
                    <a:pt x="234314" y="0"/>
                  </a:lnTo>
                  <a:lnTo>
                    <a:pt x="406152" y="171839"/>
                  </a:lnTo>
                  <a:lnTo>
                    <a:pt x="234314" y="343677"/>
                  </a:lnTo>
                  <a:lnTo>
                    <a:pt x="234314" y="274942"/>
                  </a:lnTo>
                  <a:lnTo>
                    <a:pt x="0" y="274942"/>
                  </a:lnTo>
                  <a:lnTo>
                    <a:pt x="0" y="68735"/>
                  </a:lnTo>
                  <a:close/>
                </a:path>
              </a:pathLst>
            </a:custGeom>
            <a:solidFill>
              <a:srgbClr val="0099FF">
                <a:alpha val="49804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>
                <a:shade val="90000"/>
                <a:hueOff val="0"/>
                <a:satOff val="0"/>
                <a:lumOff val="73536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-1" tIns="68735" rIns="103103" bIns="6873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>
                <a:solidFill>
                  <a:srgbClr val="FFFFFF"/>
                </a:solidFill>
              </a:endParaRPr>
            </a:p>
          </p:txBody>
        </p:sp>
        <p:sp>
          <p:nvSpPr>
            <p:cNvPr id="44" name="Ellipse 43"/>
            <p:cNvSpPr/>
            <p:nvPr/>
          </p:nvSpPr>
          <p:spPr bwMode="auto">
            <a:xfrm>
              <a:off x="3427515" y="2746565"/>
              <a:ext cx="1877910" cy="2056685"/>
            </a:xfrm>
            <a:prstGeom prst="ellipse">
              <a:avLst/>
            </a:prstGeom>
            <a:solidFill>
              <a:srgbClr val="6666FF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7EA2D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noAutofit/>
            </a:bodyPr>
            <a:lstStyle/>
            <a:p>
              <a:pPr marL="9525" lvl="2" algn="ctr">
                <a:buClr>
                  <a:srgbClr val="FFFFFF"/>
                </a:buClr>
                <a:defRPr/>
              </a:pPr>
              <a:r>
                <a:rPr lang="fr-FR" altLang="fr-FR" sz="1100" b="1" kern="0" dirty="0">
                  <a:solidFill>
                    <a:srgbClr val="FFFFFF"/>
                  </a:solidFill>
                </a:rPr>
                <a:t>Garantir l’accompagnement </a:t>
              </a:r>
              <a:r>
                <a:rPr lang="fr-FR" altLang="fr-FR" sz="1100" b="1" kern="0" dirty="0" smtClean="0">
                  <a:solidFill>
                    <a:srgbClr val="FFFFFF"/>
                  </a:solidFill>
                </a:rPr>
                <a:t/>
              </a:r>
              <a:br>
                <a:rPr lang="fr-FR" altLang="fr-FR" sz="1100" b="1" kern="0" dirty="0" smtClean="0">
                  <a:solidFill>
                    <a:srgbClr val="FFFFFF"/>
                  </a:solidFill>
                </a:rPr>
              </a:br>
              <a:r>
                <a:rPr lang="fr-FR" altLang="fr-FR" sz="1100" b="1" kern="0" dirty="0" smtClean="0">
                  <a:solidFill>
                    <a:srgbClr val="FFFFFF"/>
                  </a:solidFill>
                </a:rPr>
                <a:t>des demandeurs d’emploi </a:t>
              </a:r>
              <a:r>
                <a:rPr lang="fr-FR" altLang="fr-FR" sz="1100" b="1" kern="0" dirty="0">
                  <a:solidFill>
                    <a:srgbClr val="FFFFFF"/>
                  </a:solidFill>
                </a:rPr>
                <a:t>dans leur recherche </a:t>
              </a:r>
              <a:r>
                <a:rPr lang="fr-FR" altLang="fr-FR" sz="1100" b="1" kern="0" dirty="0" smtClean="0">
                  <a:solidFill>
                    <a:srgbClr val="FFFFFF"/>
                  </a:solidFill>
                </a:rPr>
                <a:t>d’emploi</a:t>
              </a:r>
            </a:p>
            <a:p>
              <a:pPr marL="9525" lvl="2" algn="ctr">
                <a:buClr>
                  <a:srgbClr val="FFFFFF"/>
                </a:buClr>
                <a:defRPr/>
              </a:pPr>
              <a:endParaRPr lang="fr-FR" altLang="fr-FR" sz="1100" b="1" kern="0" dirty="0" smtClean="0">
                <a:solidFill>
                  <a:srgbClr val="FFFFFF"/>
                </a:solidFill>
              </a:endParaRPr>
            </a:p>
            <a:p>
              <a:pPr marL="9525" lvl="2" algn="ctr">
                <a:buClr>
                  <a:srgbClr val="FFFFFF"/>
                </a:buClr>
                <a:defRPr/>
              </a:pPr>
              <a:r>
                <a:rPr lang="fr-FR" altLang="fr-FR" sz="1100" b="1" kern="0" dirty="0">
                  <a:solidFill>
                    <a:srgbClr val="FFFFFF"/>
                  </a:solidFill>
                </a:rPr>
                <a:t>Répondre aux besoins de recrutement des entreprises</a:t>
              </a:r>
            </a:p>
            <a:p>
              <a:pPr marL="9525" lvl="2" algn="ctr">
                <a:buClr>
                  <a:srgbClr val="FFFFFF"/>
                </a:buClr>
                <a:defRPr/>
              </a:pPr>
              <a:endParaRPr lang="fr-FR" altLang="fr-FR" sz="1100" b="1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1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</a:t>
            </a:r>
            <a:r>
              <a:rPr lang="fr-FR" b="1" dirty="0"/>
              <a:t>plan de formation </a:t>
            </a:r>
            <a:r>
              <a:rPr lang="fr-FR" dirty="0"/>
              <a:t>offre à chaque communauté </a:t>
            </a:r>
            <a:r>
              <a:rPr lang="fr-FR" dirty="0" smtClean="0"/>
              <a:t>son propre </a:t>
            </a:r>
            <a:r>
              <a:rPr lang="fr-FR" dirty="0"/>
              <a:t>parcours de formation </a:t>
            </a:r>
            <a:r>
              <a:rPr lang="fr-FR" dirty="0" smtClean="0"/>
              <a:t>aligné </a:t>
            </a:r>
            <a:r>
              <a:rPr lang="fr-FR" dirty="0"/>
              <a:t>sur les orientations prioritaires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0088A671-5649-4F57-9A35-45BB18C09655}" type="slidenum">
              <a:rPr lang="fr-FR" altLang="fr-FR" sz="1000" b="1">
                <a:solidFill>
                  <a:srgbClr val="7EA2D1"/>
                </a:solidFill>
              </a:rPr>
              <a:pPr>
                <a:spcBef>
                  <a:spcPct val="50000"/>
                </a:spcBef>
              </a:pPr>
              <a:t>20</a:t>
            </a:fld>
            <a:endParaRPr lang="fr-FR" altLang="fr-FR" sz="1000" b="1">
              <a:solidFill>
                <a:srgbClr val="7EA2D1"/>
              </a:solidFill>
            </a:endParaRPr>
          </a:p>
        </p:txBody>
      </p:sp>
      <p:sp>
        <p:nvSpPr>
          <p:cNvPr id="107" name="Rectangle">
            <a:extLst>
              <a:ext uri="{FF2B5EF4-FFF2-40B4-BE49-F238E27FC236}">
                <a16:creationId xmlns="" xmlns:a16="http://schemas.microsoft.com/office/drawing/2014/main" id="{42A15A1C-8E12-4F15-8C40-FD514C9D4034}"/>
              </a:ext>
            </a:extLst>
          </p:cNvPr>
          <p:cNvSpPr/>
          <p:nvPr/>
        </p:nvSpPr>
        <p:spPr>
          <a:xfrm>
            <a:off x="190499" y="4833904"/>
            <a:ext cx="6459812" cy="1369620"/>
          </a:xfrm>
          <a:prstGeom prst="rect">
            <a:avLst/>
          </a:prstGeom>
          <a:solidFill>
            <a:srgbClr val="CAD9EC"/>
          </a:solidFill>
          <a:ln w="12700">
            <a:miter lim="400000"/>
          </a:ln>
        </p:spPr>
        <p:txBody>
          <a:bodyPr lIns="68580" tIns="28575" rIns="822960" bIns="28575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08" name="Freeform: Shape 64">
            <a:extLst>
              <a:ext uri="{FF2B5EF4-FFF2-40B4-BE49-F238E27FC236}">
                <a16:creationId xmlns="" xmlns:a16="http://schemas.microsoft.com/office/drawing/2014/main" id="{11DE4FB5-34F1-4FF0-BEC1-E619F63E7274}"/>
              </a:ext>
            </a:extLst>
          </p:cNvPr>
          <p:cNvSpPr/>
          <p:nvPr/>
        </p:nvSpPr>
        <p:spPr>
          <a:xfrm>
            <a:off x="6650311" y="4406140"/>
            <a:ext cx="2363894" cy="2134996"/>
          </a:xfrm>
          <a:custGeom>
            <a:avLst/>
            <a:gdLst>
              <a:gd name="connsiteX0" fmla="*/ 1596349 w 2438401"/>
              <a:gd name="connsiteY0" fmla="*/ 0 h 1413512"/>
              <a:gd name="connsiteX1" fmla="*/ 2432899 w 2438401"/>
              <a:gd name="connsiteY1" fmla="*/ 51967 h 1413512"/>
              <a:gd name="connsiteX2" fmla="*/ 2438401 w 2438401"/>
              <a:gd name="connsiteY2" fmla="*/ 50800 h 1413512"/>
              <a:gd name="connsiteX3" fmla="*/ 2438401 w 2438401"/>
              <a:gd name="connsiteY3" fmla="*/ 731525 h 1413512"/>
              <a:gd name="connsiteX4" fmla="*/ 762001 w 2438401"/>
              <a:gd name="connsiteY4" fmla="*/ 1413512 h 1413512"/>
              <a:gd name="connsiteX5" fmla="*/ 762001 w 2438401"/>
              <a:gd name="connsiteY5" fmla="*/ 406870 h 1413512"/>
              <a:gd name="connsiteX6" fmla="*/ 758218 w 2438401"/>
              <a:gd name="connsiteY6" fmla="*/ 407672 h 1413512"/>
              <a:gd name="connsiteX7" fmla="*/ 758192 w 2438401"/>
              <a:gd name="connsiteY7" fmla="*/ 407668 h 1413512"/>
              <a:gd name="connsiteX8" fmla="*/ 758192 w 2438401"/>
              <a:gd name="connsiteY8" fmla="*/ 1410971 h 1413512"/>
              <a:gd name="connsiteX9" fmla="*/ 1 w 2438401"/>
              <a:gd name="connsiteY9" fmla="*/ 1192515 h 1413512"/>
              <a:gd name="connsiteX10" fmla="*/ 1 w 2438401"/>
              <a:gd name="connsiteY10" fmla="*/ 283219 h 1413512"/>
              <a:gd name="connsiteX11" fmla="*/ 0 w 2438401"/>
              <a:gd name="connsiteY11" fmla="*/ 283219 h 1413512"/>
              <a:gd name="connsiteX12" fmla="*/ 1 w 2438401"/>
              <a:gd name="connsiteY12" fmla="*/ 283219 h 1413512"/>
              <a:gd name="connsiteX13" fmla="*/ 1 w 2438401"/>
              <a:gd name="connsiteY13" fmla="*/ 279401 h 1413512"/>
              <a:gd name="connsiteX14" fmla="*/ 11177 w 2438401"/>
              <a:gd name="connsiteY14" fmla="*/ 281236 h 1413512"/>
              <a:gd name="connsiteX0" fmla="*/ 1596349 w 2438401"/>
              <a:gd name="connsiteY0" fmla="*/ 0 h 1413512"/>
              <a:gd name="connsiteX1" fmla="*/ 2432899 w 2438401"/>
              <a:gd name="connsiteY1" fmla="*/ 51967 h 1413512"/>
              <a:gd name="connsiteX2" fmla="*/ 2438401 w 2438401"/>
              <a:gd name="connsiteY2" fmla="*/ 50800 h 1413512"/>
              <a:gd name="connsiteX3" fmla="*/ 2438401 w 2438401"/>
              <a:gd name="connsiteY3" fmla="*/ 731525 h 1413512"/>
              <a:gd name="connsiteX4" fmla="*/ 762001 w 2438401"/>
              <a:gd name="connsiteY4" fmla="*/ 1413512 h 1413512"/>
              <a:gd name="connsiteX5" fmla="*/ 762001 w 2438401"/>
              <a:gd name="connsiteY5" fmla="*/ 406870 h 1413512"/>
              <a:gd name="connsiteX6" fmla="*/ 758218 w 2438401"/>
              <a:gd name="connsiteY6" fmla="*/ 407672 h 1413512"/>
              <a:gd name="connsiteX7" fmla="*/ 758192 w 2438401"/>
              <a:gd name="connsiteY7" fmla="*/ 1410971 h 1413512"/>
              <a:gd name="connsiteX8" fmla="*/ 1 w 2438401"/>
              <a:gd name="connsiteY8" fmla="*/ 1192515 h 1413512"/>
              <a:gd name="connsiteX9" fmla="*/ 1 w 2438401"/>
              <a:gd name="connsiteY9" fmla="*/ 283219 h 1413512"/>
              <a:gd name="connsiteX10" fmla="*/ 0 w 2438401"/>
              <a:gd name="connsiteY10" fmla="*/ 283219 h 1413512"/>
              <a:gd name="connsiteX11" fmla="*/ 1 w 2438401"/>
              <a:gd name="connsiteY11" fmla="*/ 283219 h 1413512"/>
              <a:gd name="connsiteX12" fmla="*/ 1 w 2438401"/>
              <a:gd name="connsiteY12" fmla="*/ 279401 h 1413512"/>
              <a:gd name="connsiteX13" fmla="*/ 11177 w 2438401"/>
              <a:gd name="connsiteY13" fmla="*/ 281236 h 1413512"/>
              <a:gd name="connsiteX14" fmla="*/ 1596349 w 2438401"/>
              <a:gd name="connsiteY14" fmla="*/ 0 h 1413512"/>
              <a:gd name="connsiteX0" fmla="*/ 1596349 w 2438401"/>
              <a:gd name="connsiteY0" fmla="*/ 0 h 1413512"/>
              <a:gd name="connsiteX1" fmla="*/ 2432899 w 2438401"/>
              <a:gd name="connsiteY1" fmla="*/ 51967 h 1413512"/>
              <a:gd name="connsiteX2" fmla="*/ 2438401 w 2438401"/>
              <a:gd name="connsiteY2" fmla="*/ 50800 h 1413512"/>
              <a:gd name="connsiteX3" fmla="*/ 2438401 w 2438401"/>
              <a:gd name="connsiteY3" fmla="*/ 731525 h 1413512"/>
              <a:gd name="connsiteX4" fmla="*/ 762001 w 2438401"/>
              <a:gd name="connsiteY4" fmla="*/ 1413512 h 1413512"/>
              <a:gd name="connsiteX5" fmla="*/ 762001 w 2438401"/>
              <a:gd name="connsiteY5" fmla="*/ 406870 h 1413512"/>
              <a:gd name="connsiteX6" fmla="*/ 758192 w 2438401"/>
              <a:gd name="connsiteY6" fmla="*/ 1410971 h 1413512"/>
              <a:gd name="connsiteX7" fmla="*/ 1 w 2438401"/>
              <a:gd name="connsiteY7" fmla="*/ 1192515 h 1413512"/>
              <a:gd name="connsiteX8" fmla="*/ 1 w 2438401"/>
              <a:gd name="connsiteY8" fmla="*/ 283219 h 1413512"/>
              <a:gd name="connsiteX9" fmla="*/ 0 w 2438401"/>
              <a:gd name="connsiteY9" fmla="*/ 283219 h 1413512"/>
              <a:gd name="connsiteX10" fmla="*/ 1 w 2438401"/>
              <a:gd name="connsiteY10" fmla="*/ 283219 h 1413512"/>
              <a:gd name="connsiteX11" fmla="*/ 1 w 2438401"/>
              <a:gd name="connsiteY11" fmla="*/ 279401 h 1413512"/>
              <a:gd name="connsiteX12" fmla="*/ 11177 w 2438401"/>
              <a:gd name="connsiteY12" fmla="*/ 281236 h 1413512"/>
              <a:gd name="connsiteX13" fmla="*/ 1596349 w 2438401"/>
              <a:gd name="connsiteY13" fmla="*/ 0 h 1413512"/>
              <a:gd name="connsiteX0" fmla="*/ 1596349 w 2438401"/>
              <a:gd name="connsiteY0" fmla="*/ 0 h 1413512"/>
              <a:gd name="connsiteX1" fmla="*/ 2432899 w 2438401"/>
              <a:gd name="connsiteY1" fmla="*/ 51967 h 1413512"/>
              <a:gd name="connsiteX2" fmla="*/ 2438401 w 2438401"/>
              <a:gd name="connsiteY2" fmla="*/ 50800 h 1413512"/>
              <a:gd name="connsiteX3" fmla="*/ 2438401 w 2438401"/>
              <a:gd name="connsiteY3" fmla="*/ 731525 h 1413512"/>
              <a:gd name="connsiteX4" fmla="*/ 762001 w 2438401"/>
              <a:gd name="connsiteY4" fmla="*/ 1413512 h 1413512"/>
              <a:gd name="connsiteX5" fmla="*/ 758192 w 2438401"/>
              <a:gd name="connsiteY5" fmla="*/ 1410971 h 1413512"/>
              <a:gd name="connsiteX6" fmla="*/ 1 w 2438401"/>
              <a:gd name="connsiteY6" fmla="*/ 1192515 h 1413512"/>
              <a:gd name="connsiteX7" fmla="*/ 1 w 2438401"/>
              <a:gd name="connsiteY7" fmla="*/ 283219 h 1413512"/>
              <a:gd name="connsiteX8" fmla="*/ 0 w 2438401"/>
              <a:gd name="connsiteY8" fmla="*/ 283219 h 1413512"/>
              <a:gd name="connsiteX9" fmla="*/ 1 w 2438401"/>
              <a:gd name="connsiteY9" fmla="*/ 283219 h 1413512"/>
              <a:gd name="connsiteX10" fmla="*/ 1 w 2438401"/>
              <a:gd name="connsiteY10" fmla="*/ 279401 h 1413512"/>
              <a:gd name="connsiteX11" fmla="*/ 11177 w 2438401"/>
              <a:gd name="connsiteY11" fmla="*/ 281236 h 1413512"/>
              <a:gd name="connsiteX12" fmla="*/ 1596349 w 2438401"/>
              <a:gd name="connsiteY12" fmla="*/ 0 h 141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8401" h="1413512">
                <a:moveTo>
                  <a:pt x="1596349" y="0"/>
                </a:moveTo>
                <a:lnTo>
                  <a:pt x="2432899" y="51967"/>
                </a:lnTo>
                <a:lnTo>
                  <a:pt x="2438401" y="50800"/>
                </a:lnTo>
                <a:lnTo>
                  <a:pt x="2438401" y="731525"/>
                </a:lnTo>
                <a:lnTo>
                  <a:pt x="762001" y="1413512"/>
                </a:lnTo>
                <a:lnTo>
                  <a:pt x="758192" y="1410971"/>
                </a:lnTo>
                <a:lnTo>
                  <a:pt x="1" y="1192515"/>
                </a:lnTo>
                <a:lnTo>
                  <a:pt x="1" y="283219"/>
                </a:lnTo>
                <a:lnTo>
                  <a:pt x="0" y="283219"/>
                </a:lnTo>
                <a:lnTo>
                  <a:pt x="1" y="283219"/>
                </a:lnTo>
                <a:lnTo>
                  <a:pt x="1" y="279401"/>
                </a:lnTo>
                <a:lnTo>
                  <a:pt x="11177" y="281236"/>
                </a:lnTo>
                <a:lnTo>
                  <a:pt x="1596349" y="0"/>
                </a:lnTo>
                <a:close/>
              </a:path>
            </a:pathLst>
          </a:custGeom>
          <a:solidFill>
            <a:srgbClr val="99B5DB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-25000" noProof="0" smtClean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10" name="Rectangle">
            <a:extLst>
              <a:ext uri="{FF2B5EF4-FFF2-40B4-BE49-F238E27FC236}">
                <a16:creationId xmlns="" xmlns:a16="http://schemas.microsoft.com/office/drawing/2014/main" id="{749932E6-C8CB-4B54-AE27-7644CB5CF558}"/>
              </a:ext>
            </a:extLst>
          </p:cNvPr>
          <p:cNvSpPr/>
          <p:nvPr/>
        </p:nvSpPr>
        <p:spPr>
          <a:xfrm>
            <a:off x="190499" y="2080518"/>
            <a:ext cx="6459812" cy="1375374"/>
          </a:xfrm>
          <a:prstGeom prst="rect">
            <a:avLst/>
          </a:prstGeom>
          <a:solidFill>
            <a:srgbClr val="4073B6"/>
          </a:solidFill>
          <a:ln w="12700">
            <a:miter lim="400000"/>
          </a:ln>
        </p:spPr>
        <p:txBody>
          <a:bodyPr lIns="68580" tIns="28575" rIns="822960" bIns="28575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11" name="Rectangle">
            <a:extLst>
              <a:ext uri="{FF2B5EF4-FFF2-40B4-BE49-F238E27FC236}">
                <a16:creationId xmlns="" xmlns:a16="http://schemas.microsoft.com/office/drawing/2014/main" id="{653577AD-D370-4886-BB4D-0BB23312E9F6}"/>
              </a:ext>
            </a:extLst>
          </p:cNvPr>
          <p:cNvSpPr/>
          <p:nvPr/>
        </p:nvSpPr>
        <p:spPr>
          <a:xfrm>
            <a:off x="190499" y="3523353"/>
            <a:ext cx="6459812" cy="1238223"/>
          </a:xfrm>
          <a:prstGeom prst="rect">
            <a:avLst/>
          </a:prstGeom>
          <a:solidFill>
            <a:srgbClr val="99B5DB"/>
          </a:solidFill>
          <a:ln w="12700">
            <a:miter lim="400000"/>
          </a:ln>
        </p:spPr>
        <p:txBody>
          <a:bodyPr lIns="68580" tIns="28575" rIns="822960" bIns="28575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12" name="Figure">
            <a:extLst>
              <a:ext uri="{FF2B5EF4-FFF2-40B4-BE49-F238E27FC236}">
                <a16:creationId xmlns="" xmlns:a16="http://schemas.microsoft.com/office/drawing/2014/main" id="{7E1EF5A6-9629-4298-A385-EB88EE2C978B}"/>
              </a:ext>
            </a:extLst>
          </p:cNvPr>
          <p:cNvSpPr/>
          <p:nvPr/>
        </p:nvSpPr>
        <p:spPr>
          <a:xfrm>
            <a:off x="7389027" y="4482868"/>
            <a:ext cx="1625176" cy="2058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90"/>
                </a:moveTo>
                <a:lnTo>
                  <a:pt x="0" y="21600"/>
                </a:lnTo>
                <a:lnTo>
                  <a:pt x="0" y="5637"/>
                </a:lnTo>
                <a:lnTo>
                  <a:pt x="21600" y="0"/>
                </a:lnTo>
                <a:close/>
              </a:path>
            </a:pathLst>
          </a:custGeom>
          <a:solidFill>
            <a:srgbClr val="CAD9EC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2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cs typeface="+mn-cs"/>
            </a:endParaRPr>
          </a:p>
        </p:txBody>
      </p:sp>
      <p:sp>
        <p:nvSpPr>
          <p:cNvPr id="113" name="Figure">
            <a:extLst>
              <a:ext uri="{FF2B5EF4-FFF2-40B4-BE49-F238E27FC236}">
                <a16:creationId xmlns="" xmlns:a16="http://schemas.microsoft.com/office/drawing/2014/main" id="{40727A5B-2F82-46AA-A89E-D704C18DD73F}"/>
              </a:ext>
            </a:extLst>
          </p:cNvPr>
          <p:cNvSpPr/>
          <p:nvPr/>
        </p:nvSpPr>
        <p:spPr>
          <a:xfrm>
            <a:off x="6650311" y="4406140"/>
            <a:ext cx="2360201" cy="615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006"/>
                </a:moveTo>
                <a:lnTo>
                  <a:pt x="14163" y="0"/>
                </a:lnTo>
                <a:lnTo>
                  <a:pt x="21600" y="2759"/>
                </a:lnTo>
                <a:lnTo>
                  <a:pt x="6727" y="21600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2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cs typeface="+mn-cs"/>
            </a:endParaRPr>
          </a:p>
        </p:txBody>
      </p:sp>
      <p:sp>
        <p:nvSpPr>
          <p:cNvPr id="122" name="Freeform: Shape 57">
            <a:extLst>
              <a:ext uri="{FF2B5EF4-FFF2-40B4-BE49-F238E27FC236}">
                <a16:creationId xmlns="" xmlns:a16="http://schemas.microsoft.com/office/drawing/2014/main" id="{E3A3EF5F-5774-4C5E-9BD1-2A2E56141FD3}"/>
              </a:ext>
            </a:extLst>
          </p:cNvPr>
          <p:cNvSpPr/>
          <p:nvPr/>
        </p:nvSpPr>
        <p:spPr>
          <a:xfrm>
            <a:off x="6650311" y="1911642"/>
            <a:ext cx="2363894" cy="1620908"/>
          </a:xfrm>
          <a:custGeom>
            <a:avLst/>
            <a:gdLst>
              <a:gd name="connsiteX0" fmla="*/ 758192 w 2438401"/>
              <a:gd name="connsiteY0" fmla="*/ 0 h 1073151"/>
              <a:gd name="connsiteX1" fmla="*/ 758192 w 2438401"/>
              <a:gd name="connsiteY1" fmla="*/ 990602 h 1073151"/>
              <a:gd name="connsiteX2" fmla="*/ 758218 w 2438401"/>
              <a:gd name="connsiteY2" fmla="*/ 990601 h 1073151"/>
              <a:gd name="connsiteX3" fmla="*/ 762001 w 2438401"/>
              <a:gd name="connsiteY3" fmla="*/ 990787 h 1073151"/>
              <a:gd name="connsiteX4" fmla="*/ 762001 w 2438401"/>
              <a:gd name="connsiteY4" fmla="*/ 0 h 1073151"/>
              <a:gd name="connsiteX5" fmla="*/ 2438401 w 2438401"/>
              <a:gd name="connsiteY5" fmla="*/ 374659 h 1073151"/>
              <a:gd name="connsiteX6" fmla="*/ 2438401 w 2438401"/>
              <a:gd name="connsiteY6" fmla="*/ 1073151 h 1073151"/>
              <a:gd name="connsiteX7" fmla="*/ 2419370 w 2438401"/>
              <a:gd name="connsiteY7" fmla="*/ 1072402 h 1073151"/>
              <a:gd name="connsiteX8" fmla="*/ 2434592 w 2438401"/>
              <a:gd name="connsiteY8" fmla="*/ 1073151 h 1073151"/>
              <a:gd name="connsiteX9" fmla="*/ 1948237 w 2438401"/>
              <a:gd name="connsiteY9" fmla="*/ 1073151 h 1073151"/>
              <a:gd name="connsiteX10" fmla="*/ 0 w 2438401"/>
              <a:gd name="connsiteY10" fmla="*/ 1023621 h 1073151"/>
              <a:gd name="connsiteX11" fmla="*/ 1 w 2438401"/>
              <a:gd name="connsiteY11" fmla="*/ 1023621 h 1073151"/>
              <a:gd name="connsiteX12" fmla="*/ 1 w 2438401"/>
              <a:gd name="connsiteY12" fmla="*/ 111745 h 1073151"/>
              <a:gd name="connsiteX0" fmla="*/ 758192 w 2438401"/>
              <a:gd name="connsiteY0" fmla="*/ 0 h 1073151"/>
              <a:gd name="connsiteX1" fmla="*/ 758192 w 2438401"/>
              <a:gd name="connsiteY1" fmla="*/ 990602 h 1073151"/>
              <a:gd name="connsiteX2" fmla="*/ 758218 w 2438401"/>
              <a:gd name="connsiteY2" fmla="*/ 990601 h 1073151"/>
              <a:gd name="connsiteX3" fmla="*/ 762001 w 2438401"/>
              <a:gd name="connsiteY3" fmla="*/ 0 h 1073151"/>
              <a:gd name="connsiteX4" fmla="*/ 2438401 w 2438401"/>
              <a:gd name="connsiteY4" fmla="*/ 374659 h 1073151"/>
              <a:gd name="connsiteX5" fmla="*/ 2438401 w 2438401"/>
              <a:gd name="connsiteY5" fmla="*/ 1073151 h 1073151"/>
              <a:gd name="connsiteX6" fmla="*/ 2419370 w 2438401"/>
              <a:gd name="connsiteY6" fmla="*/ 1072402 h 1073151"/>
              <a:gd name="connsiteX7" fmla="*/ 2434592 w 2438401"/>
              <a:gd name="connsiteY7" fmla="*/ 1073151 h 1073151"/>
              <a:gd name="connsiteX8" fmla="*/ 1948237 w 2438401"/>
              <a:gd name="connsiteY8" fmla="*/ 1073151 h 1073151"/>
              <a:gd name="connsiteX9" fmla="*/ 0 w 2438401"/>
              <a:gd name="connsiteY9" fmla="*/ 1023621 h 1073151"/>
              <a:gd name="connsiteX10" fmla="*/ 1 w 2438401"/>
              <a:gd name="connsiteY10" fmla="*/ 1023621 h 1073151"/>
              <a:gd name="connsiteX11" fmla="*/ 1 w 2438401"/>
              <a:gd name="connsiteY11" fmla="*/ 111745 h 1073151"/>
              <a:gd name="connsiteX12" fmla="*/ 758192 w 2438401"/>
              <a:gd name="connsiteY12" fmla="*/ 0 h 1073151"/>
              <a:gd name="connsiteX0" fmla="*/ 758192 w 2438401"/>
              <a:gd name="connsiteY0" fmla="*/ 0 h 1073151"/>
              <a:gd name="connsiteX1" fmla="*/ 758192 w 2438401"/>
              <a:gd name="connsiteY1" fmla="*/ 990602 h 1073151"/>
              <a:gd name="connsiteX2" fmla="*/ 762001 w 2438401"/>
              <a:gd name="connsiteY2" fmla="*/ 0 h 1073151"/>
              <a:gd name="connsiteX3" fmla="*/ 2438401 w 2438401"/>
              <a:gd name="connsiteY3" fmla="*/ 374659 h 1073151"/>
              <a:gd name="connsiteX4" fmla="*/ 2438401 w 2438401"/>
              <a:gd name="connsiteY4" fmla="*/ 1073151 h 1073151"/>
              <a:gd name="connsiteX5" fmla="*/ 2419370 w 2438401"/>
              <a:gd name="connsiteY5" fmla="*/ 1072402 h 1073151"/>
              <a:gd name="connsiteX6" fmla="*/ 2434592 w 2438401"/>
              <a:gd name="connsiteY6" fmla="*/ 1073151 h 1073151"/>
              <a:gd name="connsiteX7" fmla="*/ 1948237 w 2438401"/>
              <a:gd name="connsiteY7" fmla="*/ 1073151 h 1073151"/>
              <a:gd name="connsiteX8" fmla="*/ 0 w 2438401"/>
              <a:gd name="connsiteY8" fmla="*/ 1023621 h 1073151"/>
              <a:gd name="connsiteX9" fmla="*/ 1 w 2438401"/>
              <a:gd name="connsiteY9" fmla="*/ 1023621 h 1073151"/>
              <a:gd name="connsiteX10" fmla="*/ 1 w 2438401"/>
              <a:gd name="connsiteY10" fmla="*/ 111745 h 1073151"/>
              <a:gd name="connsiteX11" fmla="*/ 758192 w 2438401"/>
              <a:gd name="connsiteY11" fmla="*/ 0 h 1073151"/>
              <a:gd name="connsiteX0" fmla="*/ 758192 w 2438401"/>
              <a:gd name="connsiteY0" fmla="*/ 0 h 1073151"/>
              <a:gd name="connsiteX1" fmla="*/ 762001 w 2438401"/>
              <a:gd name="connsiteY1" fmla="*/ 0 h 1073151"/>
              <a:gd name="connsiteX2" fmla="*/ 2438401 w 2438401"/>
              <a:gd name="connsiteY2" fmla="*/ 374659 h 1073151"/>
              <a:gd name="connsiteX3" fmla="*/ 2438401 w 2438401"/>
              <a:gd name="connsiteY3" fmla="*/ 1073151 h 1073151"/>
              <a:gd name="connsiteX4" fmla="*/ 2419370 w 2438401"/>
              <a:gd name="connsiteY4" fmla="*/ 1072402 h 1073151"/>
              <a:gd name="connsiteX5" fmla="*/ 2434592 w 2438401"/>
              <a:gd name="connsiteY5" fmla="*/ 1073151 h 1073151"/>
              <a:gd name="connsiteX6" fmla="*/ 1948237 w 2438401"/>
              <a:gd name="connsiteY6" fmla="*/ 1073151 h 1073151"/>
              <a:gd name="connsiteX7" fmla="*/ 0 w 2438401"/>
              <a:gd name="connsiteY7" fmla="*/ 1023621 h 1073151"/>
              <a:gd name="connsiteX8" fmla="*/ 1 w 2438401"/>
              <a:gd name="connsiteY8" fmla="*/ 1023621 h 1073151"/>
              <a:gd name="connsiteX9" fmla="*/ 1 w 2438401"/>
              <a:gd name="connsiteY9" fmla="*/ 111745 h 1073151"/>
              <a:gd name="connsiteX10" fmla="*/ 758192 w 2438401"/>
              <a:gd name="connsiteY10" fmla="*/ 0 h 107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1" h="1073151">
                <a:moveTo>
                  <a:pt x="758192" y="0"/>
                </a:moveTo>
                <a:lnTo>
                  <a:pt x="762001" y="0"/>
                </a:lnTo>
                <a:lnTo>
                  <a:pt x="2438401" y="374659"/>
                </a:lnTo>
                <a:lnTo>
                  <a:pt x="2438401" y="1073151"/>
                </a:lnTo>
                <a:lnTo>
                  <a:pt x="2419370" y="1072402"/>
                </a:lnTo>
                <a:lnTo>
                  <a:pt x="2434592" y="1073151"/>
                </a:lnTo>
                <a:lnTo>
                  <a:pt x="1948237" y="1073151"/>
                </a:lnTo>
                <a:lnTo>
                  <a:pt x="0" y="1023621"/>
                </a:lnTo>
                <a:lnTo>
                  <a:pt x="1" y="1023621"/>
                </a:lnTo>
                <a:lnTo>
                  <a:pt x="1" y="111745"/>
                </a:lnTo>
                <a:lnTo>
                  <a:pt x="758192" y="0"/>
                </a:lnTo>
                <a:close/>
              </a:path>
            </a:pathLst>
          </a:custGeom>
          <a:solidFill>
            <a:srgbClr val="002060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2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cs typeface="+mn-cs"/>
            </a:endParaRPr>
          </a:p>
        </p:txBody>
      </p:sp>
      <p:sp>
        <p:nvSpPr>
          <p:cNvPr id="123" name="Figure">
            <a:extLst>
              <a:ext uri="{FF2B5EF4-FFF2-40B4-BE49-F238E27FC236}">
                <a16:creationId xmlns="" xmlns:a16="http://schemas.microsoft.com/office/drawing/2014/main" id="{61D49092-5778-4D28-907C-9DE5FA6BADA1}"/>
              </a:ext>
            </a:extLst>
          </p:cNvPr>
          <p:cNvSpPr/>
          <p:nvPr/>
        </p:nvSpPr>
        <p:spPr>
          <a:xfrm>
            <a:off x="7389029" y="1911642"/>
            <a:ext cx="1625176" cy="1620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0271"/>
                </a:lnTo>
                <a:lnTo>
                  <a:pt x="0" y="0"/>
                </a:lnTo>
                <a:lnTo>
                  <a:pt x="21600" y="7541"/>
                </a:lnTo>
                <a:close/>
              </a:path>
            </a:pathLst>
          </a:custGeom>
          <a:solidFill>
            <a:srgbClr val="4073B6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2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cs typeface="+mn-cs"/>
            </a:endParaRPr>
          </a:p>
        </p:txBody>
      </p:sp>
      <p:sp>
        <p:nvSpPr>
          <p:cNvPr id="124" name="Figure">
            <a:extLst>
              <a:ext uri="{FF2B5EF4-FFF2-40B4-BE49-F238E27FC236}">
                <a16:creationId xmlns="" xmlns:a16="http://schemas.microsoft.com/office/drawing/2014/main" id="{2D40E0B8-68F4-45E7-BE05-7B87A8243251}"/>
              </a:ext>
            </a:extLst>
          </p:cNvPr>
          <p:cNvSpPr/>
          <p:nvPr/>
        </p:nvSpPr>
        <p:spPr>
          <a:xfrm>
            <a:off x="6650311" y="3407865"/>
            <a:ext cx="2360201" cy="1246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640"/>
                </a:moveTo>
                <a:lnTo>
                  <a:pt x="17285" y="21600"/>
                </a:lnTo>
                <a:lnTo>
                  <a:pt x="21600" y="21600"/>
                </a:lnTo>
                <a:lnTo>
                  <a:pt x="6727" y="0"/>
                </a:lnTo>
                <a:close/>
              </a:path>
            </a:pathLst>
          </a:custGeom>
          <a:solidFill>
            <a:srgbClr val="00206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2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cs typeface="+mn-cs"/>
            </a:endParaRPr>
          </a:p>
        </p:txBody>
      </p:sp>
      <p:sp>
        <p:nvSpPr>
          <p:cNvPr id="115" name="Freeform: Shape 61">
            <a:extLst>
              <a:ext uri="{FF2B5EF4-FFF2-40B4-BE49-F238E27FC236}">
                <a16:creationId xmlns="" xmlns:a16="http://schemas.microsoft.com/office/drawing/2014/main" id="{D9F890EB-C33E-4404-8C84-C665C80DFD2F}"/>
              </a:ext>
            </a:extLst>
          </p:cNvPr>
          <p:cNvSpPr/>
          <p:nvPr/>
        </p:nvSpPr>
        <p:spPr>
          <a:xfrm>
            <a:off x="6650311" y="3523355"/>
            <a:ext cx="2363893" cy="1390721"/>
          </a:xfrm>
          <a:custGeom>
            <a:avLst/>
            <a:gdLst>
              <a:gd name="connsiteX0" fmla="*/ 0 w 2438400"/>
              <a:gd name="connsiteY0" fmla="*/ 0 h 920751"/>
              <a:gd name="connsiteX1" fmla="*/ 758191 w 2438400"/>
              <a:gd name="connsiteY1" fmla="*/ 0 h 920751"/>
              <a:gd name="connsiteX2" fmla="*/ 758191 w 2438400"/>
              <a:gd name="connsiteY2" fmla="*/ 288032 h 920751"/>
              <a:gd name="connsiteX3" fmla="*/ 762000 w 2438400"/>
              <a:gd name="connsiteY3" fmla="*/ 288032 h 920751"/>
              <a:gd name="connsiteX4" fmla="*/ 762000 w 2438400"/>
              <a:gd name="connsiteY4" fmla="*/ 0 h 920751"/>
              <a:gd name="connsiteX5" fmla="*/ 2438400 w 2438400"/>
              <a:gd name="connsiteY5" fmla="*/ 0 h 920751"/>
              <a:gd name="connsiteX6" fmla="*/ 2438400 w 2438400"/>
              <a:gd name="connsiteY6" fmla="*/ 618481 h 920751"/>
              <a:gd name="connsiteX7" fmla="*/ 762000 w 2438400"/>
              <a:gd name="connsiteY7" fmla="*/ 920751 h 920751"/>
              <a:gd name="connsiteX8" fmla="*/ 762000 w 2438400"/>
              <a:gd name="connsiteY8" fmla="*/ 648072 h 920751"/>
              <a:gd name="connsiteX9" fmla="*/ 758191 w 2438400"/>
              <a:gd name="connsiteY9" fmla="*/ 648072 h 920751"/>
              <a:gd name="connsiteX10" fmla="*/ 758191 w 2438400"/>
              <a:gd name="connsiteY10" fmla="*/ 920751 h 920751"/>
              <a:gd name="connsiteX11" fmla="*/ 0 w 2438400"/>
              <a:gd name="connsiteY11" fmla="*/ 820406 h 920751"/>
              <a:gd name="connsiteX0" fmla="*/ 0 w 2438400"/>
              <a:gd name="connsiteY0" fmla="*/ 0 h 920751"/>
              <a:gd name="connsiteX1" fmla="*/ 758191 w 2438400"/>
              <a:gd name="connsiteY1" fmla="*/ 0 h 920751"/>
              <a:gd name="connsiteX2" fmla="*/ 758191 w 2438400"/>
              <a:gd name="connsiteY2" fmla="*/ 288032 h 920751"/>
              <a:gd name="connsiteX3" fmla="*/ 762000 w 2438400"/>
              <a:gd name="connsiteY3" fmla="*/ 0 h 920751"/>
              <a:gd name="connsiteX4" fmla="*/ 2438400 w 2438400"/>
              <a:gd name="connsiteY4" fmla="*/ 0 h 920751"/>
              <a:gd name="connsiteX5" fmla="*/ 2438400 w 2438400"/>
              <a:gd name="connsiteY5" fmla="*/ 618481 h 920751"/>
              <a:gd name="connsiteX6" fmla="*/ 762000 w 2438400"/>
              <a:gd name="connsiteY6" fmla="*/ 920751 h 920751"/>
              <a:gd name="connsiteX7" fmla="*/ 762000 w 2438400"/>
              <a:gd name="connsiteY7" fmla="*/ 648072 h 920751"/>
              <a:gd name="connsiteX8" fmla="*/ 758191 w 2438400"/>
              <a:gd name="connsiteY8" fmla="*/ 648072 h 920751"/>
              <a:gd name="connsiteX9" fmla="*/ 758191 w 2438400"/>
              <a:gd name="connsiteY9" fmla="*/ 920751 h 920751"/>
              <a:gd name="connsiteX10" fmla="*/ 0 w 2438400"/>
              <a:gd name="connsiteY10" fmla="*/ 820406 h 920751"/>
              <a:gd name="connsiteX11" fmla="*/ 0 w 2438400"/>
              <a:gd name="connsiteY11" fmla="*/ 0 h 920751"/>
              <a:gd name="connsiteX0" fmla="*/ 0 w 2438400"/>
              <a:gd name="connsiteY0" fmla="*/ 0 h 920751"/>
              <a:gd name="connsiteX1" fmla="*/ 758191 w 2438400"/>
              <a:gd name="connsiteY1" fmla="*/ 0 h 920751"/>
              <a:gd name="connsiteX2" fmla="*/ 762000 w 2438400"/>
              <a:gd name="connsiteY2" fmla="*/ 0 h 920751"/>
              <a:gd name="connsiteX3" fmla="*/ 2438400 w 2438400"/>
              <a:gd name="connsiteY3" fmla="*/ 0 h 920751"/>
              <a:gd name="connsiteX4" fmla="*/ 2438400 w 2438400"/>
              <a:gd name="connsiteY4" fmla="*/ 618481 h 920751"/>
              <a:gd name="connsiteX5" fmla="*/ 762000 w 2438400"/>
              <a:gd name="connsiteY5" fmla="*/ 920751 h 920751"/>
              <a:gd name="connsiteX6" fmla="*/ 762000 w 2438400"/>
              <a:gd name="connsiteY6" fmla="*/ 648072 h 920751"/>
              <a:gd name="connsiteX7" fmla="*/ 758191 w 2438400"/>
              <a:gd name="connsiteY7" fmla="*/ 648072 h 920751"/>
              <a:gd name="connsiteX8" fmla="*/ 758191 w 2438400"/>
              <a:gd name="connsiteY8" fmla="*/ 920751 h 920751"/>
              <a:gd name="connsiteX9" fmla="*/ 0 w 2438400"/>
              <a:gd name="connsiteY9" fmla="*/ 820406 h 920751"/>
              <a:gd name="connsiteX10" fmla="*/ 0 w 2438400"/>
              <a:gd name="connsiteY10" fmla="*/ 0 h 920751"/>
              <a:gd name="connsiteX0" fmla="*/ 0 w 2438400"/>
              <a:gd name="connsiteY0" fmla="*/ 0 h 920751"/>
              <a:gd name="connsiteX1" fmla="*/ 758191 w 2438400"/>
              <a:gd name="connsiteY1" fmla="*/ 0 h 920751"/>
              <a:gd name="connsiteX2" fmla="*/ 762000 w 2438400"/>
              <a:gd name="connsiteY2" fmla="*/ 0 h 920751"/>
              <a:gd name="connsiteX3" fmla="*/ 2438400 w 2438400"/>
              <a:gd name="connsiteY3" fmla="*/ 0 h 920751"/>
              <a:gd name="connsiteX4" fmla="*/ 2438400 w 2438400"/>
              <a:gd name="connsiteY4" fmla="*/ 618481 h 920751"/>
              <a:gd name="connsiteX5" fmla="*/ 762000 w 2438400"/>
              <a:gd name="connsiteY5" fmla="*/ 920751 h 920751"/>
              <a:gd name="connsiteX6" fmla="*/ 762000 w 2438400"/>
              <a:gd name="connsiteY6" fmla="*/ 648072 h 920751"/>
              <a:gd name="connsiteX7" fmla="*/ 758191 w 2438400"/>
              <a:gd name="connsiteY7" fmla="*/ 920751 h 920751"/>
              <a:gd name="connsiteX8" fmla="*/ 0 w 2438400"/>
              <a:gd name="connsiteY8" fmla="*/ 820406 h 920751"/>
              <a:gd name="connsiteX9" fmla="*/ 0 w 2438400"/>
              <a:gd name="connsiteY9" fmla="*/ 0 h 920751"/>
              <a:gd name="connsiteX0" fmla="*/ 0 w 2438400"/>
              <a:gd name="connsiteY0" fmla="*/ 0 h 920751"/>
              <a:gd name="connsiteX1" fmla="*/ 758191 w 2438400"/>
              <a:gd name="connsiteY1" fmla="*/ 0 h 920751"/>
              <a:gd name="connsiteX2" fmla="*/ 762000 w 2438400"/>
              <a:gd name="connsiteY2" fmla="*/ 0 h 920751"/>
              <a:gd name="connsiteX3" fmla="*/ 2438400 w 2438400"/>
              <a:gd name="connsiteY3" fmla="*/ 0 h 920751"/>
              <a:gd name="connsiteX4" fmla="*/ 2438400 w 2438400"/>
              <a:gd name="connsiteY4" fmla="*/ 618481 h 920751"/>
              <a:gd name="connsiteX5" fmla="*/ 762000 w 2438400"/>
              <a:gd name="connsiteY5" fmla="*/ 920751 h 920751"/>
              <a:gd name="connsiteX6" fmla="*/ 758191 w 2438400"/>
              <a:gd name="connsiteY6" fmla="*/ 920751 h 920751"/>
              <a:gd name="connsiteX7" fmla="*/ 0 w 2438400"/>
              <a:gd name="connsiteY7" fmla="*/ 820406 h 920751"/>
              <a:gd name="connsiteX8" fmla="*/ 0 w 2438400"/>
              <a:gd name="connsiteY8" fmla="*/ 0 h 92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00" h="920751">
                <a:moveTo>
                  <a:pt x="0" y="0"/>
                </a:moveTo>
                <a:lnTo>
                  <a:pt x="758191" y="0"/>
                </a:lnTo>
                <a:lnTo>
                  <a:pt x="762000" y="0"/>
                </a:lnTo>
                <a:lnTo>
                  <a:pt x="2438400" y="0"/>
                </a:lnTo>
                <a:lnTo>
                  <a:pt x="2438400" y="618481"/>
                </a:lnTo>
                <a:lnTo>
                  <a:pt x="762000" y="920751"/>
                </a:lnTo>
                <a:lnTo>
                  <a:pt x="758191" y="920751"/>
                </a:lnTo>
                <a:lnTo>
                  <a:pt x="0" y="820406"/>
                </a:lnTo>
                <a:lnTo>
                  <a:pt x="0" y="0"/>
                </a:lnTo>
                <a:close/>
              </a:path>
            </a:pathLst>
          </a:custGeom>
          <a:solidFill>
            <a:srgbClr val="4073B6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2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cs typeface="+mn-cs"/>
            </a:endParaRPr>
          </a:p>
        </p:txBody>
      </p:sp>
      <p:sp>
        <p:nvSpPr>
          <p:cNvPr id="116" name="Figure">
            <a:extLst>
              <a:ext uri="{FF2B5EF4-FFF2-40B4-BE49-F238E27FC236}">
                <a16:creationId xmlns="" xmlns:a16="http://schemas.microsoft.com/office/drawing/2014/main" id="{226E1DB4-165E-428E-AA24-197C4899B0EF}"/>
              </a:ext>
            </a:extLst>
          </p:cNvPr>
          <p:cNvSpPr/>
          <p:nvPr/>
        </p:nvSpPr>
        <p:spPr>
          <a:xfrm>
            <a:off x="7389027" y="3523355"/>
            <a:ext cx="1625176" cy="1390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509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99B5DB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2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DD121C38-E972-446A-895A-07A8E7AD8FE0}"/>
              </a:ext>
            </a:extLst>
          </p:cNvPr>
          <p:cNvSpPr/>
          <p:nvPr/>
        </p:nvSpPr>
        <p:spPr>
          <a:xfrm>
            <a:off x="6503013" y="1949070"/>
            <a:ext cx="1047116" cy="16314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isometricOffAxis1Left">
              <a:rot lat="21338516" lon="2403336" rev="37772"/>
            </a:camera>
            <a:lightRig rig="threePt" dir="t"/>
          </a:scene3d>
          <a:sp3d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="" xmlns:a16="http://schemas.microsoft.com/office/drawing/2014/main" id="{4A13EBCD-3B30-4F19-802F-4B2217B255FC}"/>
              </a:ext>
            </a:extLst>
          </p:cNvPr>
          <p:cNvSpPr/>
          <p:nvPr/>
        </p:nvSpPr>
        <p:spPr>
          <a:xfrm>
            <a:off x="6485412" y="3402997"/>
            <a:ext cx="1047116" cy="16314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isometricOffAxis1Left">
              <a:rot lat="638463" lon="2413283" rev="38321"/>
            </a:camera>
            <a:lightRig rig="threePt" dir="t"/>
          </a:scene3d>
          <a:sp3d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="" xmlns:a16="http://schemas.microsoft.com/office/drawing/2014/main" id="{6187B183-7AD8-4733-96C2-B2DE6BCAB556}"/>
              </a:ext>
            </a:extLst>
          </p:cNvPr>
          <p:cNvSpPr/>
          <p:nvPr/>
        </p:nvSpPr>
        <p:spPr>
          <a:xfrm>
            <a:off x="6485412" y="4856279"/>
            <a:ext cx="1047116" cy="16314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isometricOffAxis1Left">
              <a:rot lat="1238424" lon="2420394" rev="40245"/>
            </a:camera>
            <a:lightRig rig="threePt" dir="t"/>
          </a:scene3d>
          <a:sp3d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</a:p>
        </p:txBody>
      </p:sp>
      <p:grpSp>
        <p:nvGrpSpPr>
          <p:cNvPr id="125" name="Group 122">
            <a:extLst>
              <a:ext uri="{FF2B5EF4-FFF2-40B4-BE49-F238E27FC236}">
                <a16:creationId xmlns="" xmlns:a16="http://schemas.microsoft.com/office/drawing/2014/main" id="{B1030F02-3464-4D9C-9B65-88A349DA3FB7}"/>
              </a:ext>
            </a:extLst>
          </p:cNvPr>
          <p:cNvGrpSpPr/>
          <p:nvPr/>
        </p:nvGrpSpPr>
        <p:grpSpPr>
          <a:xfrm>
            <a:off x="7604526" y="1848300"/>
            <a:ext cx="1454989" cy="4605354"/>
            <a:chOff x="7834972" y="1808050"/>
            <a:chExt cx="1500848" cy="4885974"/>
          </a:xfrm>
        </p:grpSpPr>
        <p:sp>
          <p:nvSpPr>
            <p:cNvPr id="126" name="Freeform: Shape 123">
              <a:extLst>
                <a:ext uri="{FF2B5EF4-FFF2-40B4-BE49-F238E27FC236}">
                  <a16:creationId xmlns="" xmlns:a16="http://schemas.microsoft.com/office/drawing/2014/main" id="{4A5D5E2D-A47D-455B-A7CF-FDF18177BC69}"/>
                </a:ext>
              </a:extLst>
            </p:cNvPr>
            <p:cNvSpPr/>
            <p:nvPr/>
          </p:nvSpPr>
          <p:spPr>
            <a:xfrm>
              <a:off x="7834972" y="1808050"/>
              <a:ext cx="1500848" cy="4885973"/>
            </a:xfrm>
            <a:custGeom>
              <a:avLst/>
              <a:gdLst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023935 w 1500848"/>
                <a:gd name="connsiteY4" fmla="*/ 3206862 h 4885973"/>
                <a:gd name="connsiteX5" fmla="*/ 814842 w 1500848"/>
                <a:gd name="connsiteY5" fmla="*/ 3214199 h 4885973"/>
                <a:gd name="connsiteX6" fmla="*/ 944868 w 1500848"/>
                <a:gd name="connsiteY6" fmla="*/ 3881811 h 4885973"/>
                <a:gd name="connsiteX7" fmla="*/ 1142647 w 1500848"/>
                <a:gd name="connsiteY7" fmla="*/ 3822714 h 4885973"/>
                <a:gd name="connsiteX8" fmla="*/ 1021246 w 1500848"/>
                <a:gd name="connsiteY8" fmla="*/ 3192914 h 4885973"/>
                <a:gd name="connsiteX9" fmla="*/ 812196 w 1500848"/>
                <a:gd name="connsiteY9" fmla="*/ 3200613 h 4885973"/>
                <a:gd name="connsiteX10" fmla="*/ 812364 w 1500848"/>
                <a:gd name="connsiteY10" fmla="*/ 3201476 h 4885973"/>
                <a:gd name="connsiteX11" fmla="*/ 1021320 w 1500848"/>
                <a:gd name="connsiteY11" fmla="*/ 3193296 h 4885973"/>
                <a:gd name="connsiteX12" fmla="*/ 1021246 w 1500848"/>
                <a:gd name="connsiteY12" fmla="*/ 3192914 h 4885973"/>
                <a:gd name="connsiteX13" fmla="*/ 663056 w 1500848"/>
                <a:gd name="connsiteY13" fmla="*/ 2434858 h 4885973"/>
                <a:gd name="connsiteX14" fmla="*/ 794840 w 1500848"/>
                <a:gd name="connsiteY14" fmla="*/ 3111500 h 4885973"/>
                <a:gd name="connsiteX15" fmla="*/ 1005553 w 1500848"/>
                <a:gd name="connsiteY15" fmla="*/ 3111500 h 4885973"/>
                <a:gd name="connsiteX16" fmla="*/ 881831 w 1500848"/>
                <a:gd name="connsiteY16" fmla="*/ 2469662 h 4885973"/>
                <a:gd name="connsiteX17" fmla="*/ 655857 w 1500848"/>
                <a:gd name="connsiteY17" fmla="*/ 2397896 h 4885973"/>
                <a:gd name="connsiteX18" fmla="*/ 656369 w 1500848"/>
                <a:gd name="connsiteY18" fmla="*/ 2400523 h 4885973"/>
                <a:gd name="connsiteX19" fmla="*/ 875520 w 1500848"/>
                <a:gd name="connsiteY19" fmla="*/ 2436922 h 4885973"/>
                <a:gd name="connsiteX20" fmla="*/ 875039 w 1500848"/>
                <a:gd name="connsiteY20" fmla="*/ 2434428 h 4885973"/>
                <a:gd name="connsiteX21" fmla="*/ 515474 w 1500848"/>
                <a:gd name="connsiteY21" fmla="*/ 1677107 h 4885973"/>
                <a:gd name="connsiteX22" fmla="*/ 638346 w 1500848"/>
                <a:gd name="connsiteY22" fmla="*/ 2307988 h 4885973"/>
                <a:gd name="connsiteX23" fmla="*/ 859108 w 1500848"/>
                <a:gd name="connsiteY23" fmla="*/ 2351782 h 4885973"/>
                <a:gd name="connsiteX24" fmla="*/ 742526 w 1500848"/>
                <a:gd name="connsiteY24" fmla="*/ 1746985 h 4885973"/>
                <a:gd name="connsiteX25" fmla="*/ 738854 w 1500848"/>
                <a:gd name="connsiteY25" fmla="*/ 1747520 h 4885973"/>
                <a:gd name="connsiteX26" fmla="*/ 356902 w 1500848"/>
                <a:gd name="connsiteY26" fmla="*/ 862930 h 4885973"/>
                <a:gd name="connsiteX27" fmla="*/ 482433 w 1500848"/>
                <a:gd name="connsiteY27" fmla="*/ 1507463 h 4885973"/>
                <a:gd name="connsiteX28" fmla="*/ 713506 w 1500848"/>
                <a:gd name="connsiteY28" fmla="*/ 1596434 h 4885973"/>
                <a:gd name="connsiteX29" fmla="*/ 592688 w 1500848"/>
                <a:gd name="connsiteY29" fmla="*/ 969659 h 4885973"/>
                <a:gd name="connsiteX30" fmla="*/ 134327 w 1500848"/>
                <a:gd name="connsiteY30" fmla="*/ 0 h 4885973"/>
                <a:gd name="connsiteX31" fmla="*/ 195266 w 1500848"/>
                <a:gd name="connsiteY31" fmla="*/ 33015 h 4885973"/>
                <a:gd name="connsiteX32" fmla="*/ 326181 w 1500848"/>
                <a:gd name="connsiteY32" fmla="*/ 705190 h 4885973"/>
                <a:gd name="connsiteX33" fmla="*/ 564433 w 1500848"/>
                <a:gd name="connsiteY33" fmla="*/ 823080 h 4885973"/>
                <a:gd name="connsiteX34" fmla="*/ 464528 w 1500848"/>
                <a:gd name="connsiteY34" fmla="*/ 304800 h 4885973"/>
                <a:gd name="connsiteX35" fmla="*/ 545025 w 1500848"/>
                <a:gd name="connsiteY35" fmla="*/ 308583 h 4885973"/>
                <a:gd name="connsiteX36" fmla="*/ 566932 w 1500848"/>
                <a:gd name="connsiteY36" fmla="*/ 308716 h 4885973"/>
                <a:gd name="connsiteX37" fmla="*/ 566127 w 1500848"/>
                <a:gd name="connsiteY37" fmla="*/ 304800 h 4885973"/>
                <a:gd name="connsiteX38" fmla="*/ 573752 w 1500848"/>
                <a:gd name="connsiteY38" fmla="*/ 308626 h 4885973"/>
                <a:gd name="connsiteX39" fmla="*/ 575027 w 1500848"/>
                <a:gd name="connsiteY39" fmla="*/ 308608 h 4885973"/>
                <a:gd name="connsiteX40" fmla="*/ 575178 w 1500848"/>
                <a:gd name="connsiteY40" fmla="*/ 309342 h 4885973"/>
                <a:gd name="connsiteX41" fmla="*/ 621994 w 1500848"/>
                <a:gd name="connsiteY41" fmla="*/ 332836 h 4885973"/>
                <a:gd name="connsiteX42" fmla="*/ 1061421 w 1500848"/>
                <a:gd name="connsiteY42" fmla="*/ 2463805 h 4885973"/>
                <a:gd name="connsiteX43" fmla="*/ 1500848 w 1500848"/>
                <a:gd name="connsiteY43" fmla="*/ 4594774 h 4885973"/>
                <a:gd name="connsiteX44" fmla="*/ 1462113 w 1500848"/>
                <a:gd name="connsiteY44" fmla="*/ 4624960 h 4885973"/>
                <a:gd name="connsiteX45" fmla="*/ 1464018 w 1500848"/>
                <a:gd name="connsiteY45" fmla="*/ 4634230 h 4885973"/>
                <a:gd name="connsiteX46" fmla="*/ 1296372 w 1500848"/>
                <a:gd name="connsiteY46" fmla="*/ 4620200 h 4885973"/>
                <a:gd name="connsiteX47" fmla="*/ 1166020 w 1500848"/>
                <a:gd name="connsiteY47" fmla="*/ 3943966 h 4885973"/>
                <a:gd name="connsiteX48" fmla="*/ 970425 w 1500848"/>
                <a:gd name="connsiteY48" fmla="*/ 4013036 h 4885973"/>
                <a:gd name="connsiteX49" fmla="*/ 1130009 w 1500848"/>
                <a:gd name="connsiteY49" fmla="*/ 4832411 h 4885973"/>
                <a:gd name="connsiteX50" fmla="*/ 1072850 w 1500848"/>
                <a:gd name="connsiteY50" fmla="*/ 4884421 h 4885973"/>
                <a:gd name="connsiteX51" fmla="*/ 458300 w 1500848"/>
                <a:gd name="connsiteY51" fmla="*/ 1686072 h 4885973"/>
                <a:gd name="connsiteX52" fmla="*/ 453521 w 1500848"/>
                <a:gd name="connsiteY52" fmla="*/ 1686072 h 4885973"/>
                <a:gd name="connsiteX53" fmla="*/ 1069340 w 1500848"/>
                <a:gd name="connsiteY53" fmla="*/ 4885973 h 4885973"/>
                <a:gd name="connsiteX54" fmla="*/ 863591 w 1500848"/>
                <a:gd name="connsiteY54" fmla="*/ 4849075 h 4885973"/>
                <a:gd name="connsiteX55" fmla="*/ 0 w 1500848"/>
                <a:gd name="connsiteY55" fmla="*/ 2716 h 4885973"/>
                <a:gd name="connsiteX56" fmla="*/ 27742 w 1500848"/>
                <a:gd name="connsiteY56" fmla="*/ 42 h 4885973"/>
                <a:gd name="connsiteX57" fmla="*/ 129559 w 1500848"/>
                <a:gd name="connsiteY57" fmla="*/ 2716 h 4885973"/>
                <a:gd name="connsiteX58" fmla="*/ 425805 w 1500848"/>
                <a:gd name="connsiteY58" fmla="*/ 1542056 h 4885973"/>
                <a:gd name="connsiteX59" fmla="*/ 430628 w 1500848"/>
                <a:gd name="connsiteY59" fmla="*/ 1542056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655857 w 1500848"/>
                <a:gd name="connsiteY20" fmla="*/ 2397896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875039 w 1500848"/>
                <a:gd name="connsiteY23" fmla="*/ 2434428 h 4885973"/>
                <a:gd name="connsiteX24" fmla="*/ 655857 w 1500848"/>
                <a:gd name="connsiteY24" fmla="*/ 2397896 h 4885973"/>
                <a:gd name="connsiteX25" fmla="*/ 515474 w 1500848"/>
                <a:gd name="connsiteY25" fmla="*/ 1677107 h 4885973"/>
                <a:gd name="connsiteX26" fmla="*/ 638346 w 1500848"/>
                <a:gd name="connsiteY26" fmla="*/ 2307988 h 4885973"/>
                <a:gd name="connsiteX27" fmla="*/ 859108 w 1500848"/>
                <a:gd name="connsiteY27" fmla="*/ 2351782 h 4885973"/>
                <a:gd name="connsiteX28" fmla="*/ 742526 w 1500848"/>
                <a:gd name="connsiteY28" fmla="*/ 1746985 h 4885973"/>
                <a:gd name="connsiteX29" fmla="*/ 738854 w 1500848"/>
                <a:gd name="connsiteY29" fmla="*/ 1747520 h 4885973"/>
                <a:gd name="connsiteX30" fmla="*/ 515474 w 1500848"/>
                <a:gd name="connsiteY30" fmla="*/ 1677107 h 4885973"/>
                <a:gd name="connsiteX31" fmla="*/ 356902 w 1500848"/>
                <a:gd name="connsiteY31" fmla="*/ 862930 h 4885973"/>
                <a:gd name="connsiteX32" fmla="*/ 482433 w 1500848"/>
                <a:gd name="connsiteY32" fmla="*/ 1507463 h 4885973"/>
                <a:gd name="connsiteX33" fmla="*/ 713506 w 1500848"/>
                <a:gd name="connsiteY33" fmla="*/ 1596434 h 4885973"/>
                <a:gd name="connsiteX34" fmla="*/ 592688 w 1500848"/>
                <a:gd name="connsiteY34" fmla="*/ 969659 h 4885973"/>
                <a:gd name="connsiteX35" fmla="*/ 356902 w 1500848"/>
                <a:gd name="connsiteY35" fmla="*/ 862930 h 4885973"/>
                <a:gd name="connsiteX36" fmla="*/ 134327 w 1500848"/>
                <a:gd name="connsiteY36" fmla="*/ 0 h 4885973"/>
                <a:gd name="connsiteX37" fmla="*/ 195266 w 1500848"/>
                <a:gd name="connsiteY37" fmla="*/ 33015 h 4885973"/>
                <a:gd name="connsiteX38" fmla="*/ 326181 w 1500848"/>
                <a:gd name="connsiteY38" fmla="*/ 705190 h 4885973"/>
                <a:gd name="connsiteX39" fmla="*/ 564433 w 1500848"/>
                <a:gd name="connsiteY39" fmla="*/ 823080 h 4885973"/>
                <a:gd name="connsiteX40" fmla="*/ 464528 w 1500848"/>
                <a:gd name="connsiteY40" fmla="*/ 304800 h 4885973"/>
                <a:gd name="connsiteX41" fmla="*/ 545025 w 1500848"/>
                <a:gd name="connsiteY41" fmla="*/ 308583 h 4885973"/>
                <a:gd name="connsiteX42" fmla="*/ 566932 w 1500848"/>
                <a:gd name="connsiteY42" fmla="*/ 308716 h 4885973"/>
                <a:gd name="connsiteX43" fmla="*/ 566127 w 1500848"/>
                <a:gd name="connsiteY43" fmla="*/ 304800 h 4885973"/>
                <a:gd name="connsiteX44" fmla="*/ 573752 w 1500848"/>
                <a:gd name="connsiteY44" fmla="*/ 308626 h 4885973"/>
                <a:gd name="connsiteX45" fmla="*/ 575027 w 1500848"/>
                <a:gd name="connsiteY45" fmla="*/ 308608 h 4885973"/>
                <a:gd name="connsiteX46" fmla="*/ 575178 w 1500848"/>
                <a:gd name="connsiteY46" fmla="*/ 309342 h 4885973"/>
                <a:gd name="connsiteX47" fmla="*/ 621994 w 1500848"/>
                <a:gd name="connsiteY47" fmla="*/ 332836 h 4885973"/>
                <a:gd name="connsiteX48" fmla="*/ 1061421 w 1500848"/>
                <a:gd name="connsiteY48" fmla="*/ 2463805 h 4885973"/>
                <a:gd name="connsiteX49" fmla="*/ 1500848 w 1500848"/>
                <a:gd name="connsiteY49" fmla="*/ 4594774 h 4885973"/>
                <a:gd name="connsiteX50" fmla="*/ 1462113 w 1500848"/>
                <a:gd name="connsiteY50" fmla="*/ 4624960 h 4885973"/>
                <a:gd name="connsiteX51" fmla="*/ 1464018 w 1500848"/>
                <a:gd name="connsiteY51" fmla="*/ 4634230 h 4885973"/>
                <a:gd name="connsiteX52" fmla="*/ 1296372 w 1500848"/>
                <a:gd name="connsiteY52" fmla="*/ 4620200 h 4885973"/>
                <a:gd name="connsiteX53" fmla="*/ 1166020 w 1500848"/>
                <a:gd name="connsiteY53" fmla="*/ 3943966 h 4885973"/>
                <a:gd name="connsiteX54" fmla="*/ 970425 w 1500848"/>
                <a:gd name="connsiteY54" fmla="*/ 4013036 h 4885973"/>
                <a:gd name="connsiteX55" fmla="*/ 1130009 w 1500848"/>
                <a:gd name="connsiteY55" fmla="*/ 4832411 h 4885973"/>
                <a:gd name="connsiteX56" fmla="*/ 1072850 w 1500848"/>
                <a:gd name="connsiteY56" fmla="*/ 4884421 h 4885973"/>
                <a:gd name="connsiteX57" fmla="*/ 458300 w 1500848"/>
                <a:gd name="connsiteY57" fmla="*/ 1686072 h 4885973"/>
                <a:gd name="connsiteX58" fmla="*/ 453521 w 1500848"/>
                <a:gd name="connsiteY58" fmla="*/ 1686072 h 4885973"/>
                <a:gd name="connsiteX59" fmla="*/ 1069340 w 1500848"/>
                <a:gd name="connsiteY59" fmla="*/ 4885973 h 4885973"/>
                <a:gd name="connsiteX60" fmla="*/ 863591 w 1500848"/>
                <a:gd name="connsiteY60" fmla="*/ 4849075 h 4885973"/>
                <a:gd name="connsiteX61" fmla="*/ 0 w 1500848"/>
                <a:gd name="connsiteY61" fmla="*/ 2716 h 4885973"/>
                <a:gd name="connsiteX62" fmla="*/ 27742 w 1500848"/>
                <a:gd name="connsiteY62" fmla="*/ 42 h 4885973"/>
                <a:gd name="connsiteX63" fmla="*/ 129559 w 1500848"/>
                <a:gd name="connsiteY63" fmla="*/ 2716 h 4885973"/>
                <a:gd name="connsiteX64" fmla="*/ 425805 w 1500848"/>
                <a:gd name="connsiteY64" fmla="*/ 1542056 h 4885973"/>
                <a:gd name="connsiteX65" fmla="*/ 134327 w 1500848"/>
                <a:gd name="connsiteY65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655857 w 1500848"/>
                <a:gd name="connsiteY20" fmla="*/ 2397896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875039 w 1500848"/>
                <a:gd name="connsiteY23" fmla="*/ 2434428 h 4885973"/>
                <a:gd name="connsiteX24" fmla="*/ 655857 w 1500848"/>
                <a:gd name="connsiteY24" fmla="*/ 2397896 h 4885973"/>
                <a:gd name="connsiteX25" fmla="*/ 515474 w 1500848"/>
                <a:gd name="connsiteY25" fmla="*/ 1677107 h 4885973"/>
                <a:gd name="connsiteX26" fmla="*/ 638346 w 1500848"/>
                <a:gd name="connsiteY26" fmla="*/ 2307988 h 4885973"/>
                <a:gd name="connsiteX27" fmla="*/ 859108 w 1500848"/>
                <a:gd name="connsiteY27" fmla="*/ 2351782 h 4885973"/>
                <a:gd name="connsiteX28" fmla="*/ 742526 w 1500848"/>
                <a:gd name="connsiteY28" fmla="*/ 1746985 h 4885973"/>
                <a:gd name="connsiteX29" fmla="*/ 738854 w 1500848"/>
                <a:gd name="connsiteY29" fmla="*/ 1747520 h 4885973"/>
                <a:gd name="connsiteX30" fmla="*/ 515474 w 1500848"/>
                <a:gd name="connsiteY30" fmla="*/ 1677107 h 4885973"/>
                <a:gd name="connsiteX31" fmla="*/ 356902 w 1500848"/>
                <a:gd name="connsiteY31" fmla="*/ 862930 h 4885973"/>
                <a:gd name="connsiteX32" fmla="*/ 482433 w 1500848"/>
                <a:gd name="connsiteY32" fmla="*/ 1507463 h 4885973"/>
                <a:gd name="connsiteX33" fmla="*/ 713506 w 1500848"/>
                <a:gd name="connsiteY33" fmla="*/ 1596434 h 4885973"/>
                <a:gd name="connsiteX34" fmla="*/ 592688 w 1500848"/>
                <a:gd name="connsiteY34" fmla="*/ 969659 h 4885973"/>
                <a:gd name="connsiteX35" fmla="*/ 356902 w 1500848"/>
                <a:gd name="connsiteY35" fmla="*/ 862930 h 4885973"/>
                <a:gd name="connsiteX36" fmla="*/ 134327 w 1500848"/>
                <a:gd name="connsiteY36" fmla="*/ 0 h 4885973"/>
                <a:gd name="connsiteX37" fmla="*/ 195266 w 1500848"/>
                <a:gd name="connsiteY37" fmla="*/ 33015 h 4885973"/>
                <a:gd name="connsiteX38" fmla="*/ 326181 w 1500848"/>
                <a:gd name="connsiteY38" fmla="*/ 705190 h 4885973"/>
                <a:gd name="connsiteX39" fmla="*/ 564433 w 1500848"/>
                <a:gd name="connsiteY39" fmla="*/ 823080 h 4885973"/>
                <a:gd name="connsiteX40" fmla="*/ 464528 w 1500848"/>
                <a:gd name="connsiteY40" fmla="*/ 304800 h 4885973"/>
                <a:gd name="connsiteX41" fmla="*/ 545025 w 1500848"/>
                <a:gd name="connsiteY41" fmla="*/ 308583 h 4885973"/>
                <a:gd name="connsiteX42" fmla="*/ 566932 w 1500848"/>
                <a:gd name="connsiteY42" fmla="*/ 308716 h 4885973"/>
                <a:gd name="connsiteX43" fmla="*/ 566127 w 1500848"/>
                <a:gd name="connsiteY43" fmla="*/ 304800 h 4885973"/>
                <a:gd name="connsiteX44" fmla="*/ 573752 w 1500848"/>
                <a:gd name="connsiteY44" fmla="*/ 308626 h 4885973"/>
                <a:gd name="connsiteX45" fmla="*/ 575027 w 1500848"/>
                <a:gd name="connsiteY45" fmla="*/ 308608 h 4885973"/>
                <a:gd name="connsiteX46" fmla="*/ 575178 w 1500848"/>
                <a:gd name="connsiteY46" fmla="*/ 309342 h 4885973"/>
                <a:gd name="connsiteX47" fmla="*/ 621994 w 1500848"/>
                <a:gd name="connsiteY47" fmla="*/ 332836 h 4885973"/>
                <a:gd name="connsiteX48" fmla="*/ 1061421 w 1500848"/>
                <a:gd name="connsiteY48" fmla="*/ 2463805 h 4885973"/>
                <a:gd name="connsiteX49" fmla="*/ 1500848 w 1500848"/>
                <a:gd name="connsiteY49" fmla="*/ 4594774 h 4885973"/>
                <a:gd name="connsiteX50" fmla="*/ 1462113 w 1500848"/>
                <a:gd name="connsiteY50" fmla="*/ 4624960 h 4885973"/>
                <a:gd name="connsiteX51" fmla="*/ 1464018 w 1500848"/>
                <a:gd name="connsiteY51" fmla="*/ 4634230 h 4885973"/>
                <a:gd name="connsiteX52" fmla="*/ 1296372 w 1500848"/>
                <a:gd name="connsiteY52" fmla="*/ 4620200 h 4885973"/>
                <a:gd name="connsiteX53" fmla="*/ 1166020 w 1500848"/>
                <a:gd name="connsiteY53" fmla="*/ 3943966 h 4885973"/>
                <a:gd name="connsiteX54" fmla="*/ 970425 w 1500848"/>
                <a:gd name="connsiteY54" fmla="*/ 4013036 h 4885973"/>
                <a:gd name="connsiteX55" fmla="*/ 1130009 w 1500848"/>
                <a:gd name="connsiteY55" fmla="*/ 4832411 h 4885973"/>
                <a:gd name="connsiteX56" fmla="*/ 1072850 w 1500848"/>
                <a:gd name="connsiteY56" fmla="*/ 4884421 h 4885973"/>
                <a:gd name="connsiteX57" fmla="*/ 458300 w 1500848"/>
                <a:gd name="connsiteY57" fmla="*/ 1686072 h 4885973"/>
                <a:gd name="connsiteX58" fmla="*/ 453521 w 1500848"/>
                <a:gd name="connsiteY58" fmla="*/ 1686072 h 4885973"/>
                <a:gd name="connsiteX59" fmla="*/ 1069340 w 1500848"/>
                <a:gd name="connsiteY59" fmla="*/ 4885973 h 4885973"/>
                <a:gd name="connsiteX60" fmla="*/ 863591 w 1500848"/>
                <a:gd name="connsiteY60" fmla="*/ 4849075 h 4885973"/>
                <a:gd name="connsiteX61" fmla="*/ 0 w 1500848"/>
                <a:gd name="connsiteY61" fmla="*/ 2716 h 4885973"/>
                <a:gd name="connsiteX62" fmla="*/ 27742 w 1500848"/>
                <a:gd name="connsiteY62" fmla="*/ 42 h 4885973"/>
                <a:gd name="connsiteX63" fmla="*/ 129559 w 1500848"/>
                <a:gd name="connsiteY63" fmla="*/ 2716 h 4885973"/>
                <a:gd name="connsiteX64" fmla="*/ 134327 w 1500848"/>
                <a:gd name="connsiteY64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655857 w 1500848"/>
                <a:gd name="connsiteY20" fmla="*/ 2397896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875039 w 1500848"/>
                <a:gd name="connsiteY23" fmla="*/ 2434428 h 4885973"/>
                <a:gd name="connsiteX24" fmla="*/ 655857 w 1500848"/>
                <a:gd name="connsiteY24" fmla="*/ 2397896 h 4885973"/>
                <a:gd name="connsiteX25" fmla="*/ 515474 w 1500848"/>
                <a:gd name="connsiteY25" fmla="*/ 1677107 h 4885973"/>
                <a:gd name="connsiteX26" fmla="*/ 638346 w 1500848"/>
                <a:gd name="connsiteY26" fmla="*/ 2307988 h 4885973"/>
                <a:gd name="connsiteX27" fmla="*/ 859108 w 1500848"/>
                <a:gd name="connsiteY27" fmla="*/ 2351782 h 4885973"/>
                <a:gd name="connsiteX28" fmla="*/ 742526 w 1500848"/>
                <a:gd name="connsiteY28" fmla="*/ 1746985 h 4885973"/>
                <a:gd name="connsiteX29" fmla="*/ 738854 w 1500848"/>
                <a:gd name="connsiteY29" fmla="*/ 1747520 h 4885973"/>
                <a:gd name="connsiteX30" fmla="*/ 515474 w 1500848"/>
                <a:gd name="connsiteY30" fmla="*/ 1677107 h 4885973"/>
                <a:gd name="connsiteX31" fmla="*/ 356902 w 1500848"/>
                <a:gd name="connsiteY31" fmla="*/ 862930 h 4885973"/>
                <a:gd name="connsiteX32" fmla="*/ 482433 w 1500848"/>
                <a:gd name="connsiteY32" fmla="*/ 1507463 h 4885973"/>
                <a:gd name="connsiteX33" fmla="*/ 713506 w 1500848"/>
                <a:gd name="connsiteY33" fmla="*/ 1596434 h 4885973"/>
                <a:gd name="connsiteX34" fmla="*/ 592688 w 1500848"/>
                <a:gd name="connsiteY34" fmla="*/ 969659 h 4885973"/>
                <a:gd name="connsiteX35" fmla="*/ 356902 w 1500848"/>
                <a:gd name="connsiteY35" fmla="*/ 862930 h 4885973"/>
                <a:gd name="connsiteX36" fmla="*/ 134327 w 1500848"/>
                <a:gd name="connsiteY36" fmla="*/ 0 h 4885973"/>
                <a:gd name="connsiteX37" fmla="*/ 195266 w 1500848"/>
                <a:gd name="connsiteY37" fmla="*/ 33015 h 4885973"/>
                <a:gd name="connsiteX38" fmla="*/ 326181 w 1500848"/>
                <a:gd name="connsiteY38" fmla="*/ 705190 h 4885973"/>
                <a:gd name="connsiteX39" fmla="*/ 564433 w 1500848"/>
                <a:gd name="connsiteY39" fmla="*/ 823080 h 4885973"/>
                <a:gd name="connsiteX40" fmla="*/ 464528 w 1500848"/>
                <a:gd name="connsiteY40" fmla="*/ 304800 h 4885973"/>
                <a:gd name="connsiteX41" fmla="*/ 545025 w 1500848"/>
                <a:gd name="connsiteY41" fmla="*/ 308583 h 4885973"/>
                <a:gd name="connsiteX42" fmla="*/ 566932 w 1500848"/>
                <a:gd name="connsiteY42" fmla="*/ 308716 h 4885973"/>
                <a:gd name="connsiteX43" fmla="*/ 566127 w 1500848"/>
                <a:gd name="connsiteY43" fmla="*/ 304800 h 4885973"/>
                <a:gd name="connsiteX44" fmla="*/ 573752 w 1500848"/>
                <a:gd name="connsiteY44" fmla="*/ 308626 h 4885973"/>
                <a:gd name="connsiteX45" fmla="*/ 575027 w 1500848"/>
                <a:gd name="connsiteY45" fmla="*/ 308608 h 4885973"/>
                <a:gd name="connsiteX46" fmla="*/ 575178 w 1500848"/>
                <a:gd name="connsiteY46" fmla="*/ 309342 h 4885973"/>
                <a:gd name="connsiteX47" fmla="*/ 621994 w 1500848"/>
                <a:gd name="connsiteY47" fmla="*/ 332836 h 4885973"/>
                <a:gd name="connsiteX48" fmla="*/ 1061421 w 1500848"/>
                <a:gd name="connsiteY48" fmla="*/ 2463805 h 4885973"/>
                <a:gd name="connsiteX49" fmla="*/ 1500848 w 1500848"/>
                <a:gd name="connsiteY49" fmla="*/ 4594774 h 4885973"/>
                <a:gd name="connsiteX50" fmla="*/ 1462113 w 1500848"/>
                <a:gd name="connsiteY50" fmla="*/ 4624960 h 4885973"/>
                <a:gd name="connsiteX51" fmla="*/ 1464018 w 1500848"/>
                <a:gd name="connsiteY51" fmla="*/ 4634230 h 4885973"/>
                <a:gd name="connsiteX52" fmla="*/ 1296372 w 1500848"/>
                <a:gd name="connsiteY52" fmla="*/ 4620200 h 4885973"/>
                <a:gd name="connsiteX53" fmla="*/ 1166020 w 1500848"/>
                <a:gd name="connsiteY53" fmla="*/ 3943966 h 4885973"/>
                <a:gd name="connsiteX54" fmla="*/ 970425 w 1500848"/>
                <a:gd name="connsiteY54" fmla="*/ 4013036 h 4885973"/>
                <a:gd name="connsiteX55" fmla="*/ 1130009 w 1500848"/>
                <a:gd name="connsiteY55" fmla="*/ 4832411 h 4885973"/>
                <a:gd name="connsiteX56" fmla="*/ 1072850 w 1500848"/>
                <a:gd name="connsiteY56" fmla="*/ 4884421 h 4885973"/>
                <a:gd name="connsiteX57" fmla="*/ 458300 w 1500848"/>
                <a:gd name="connsiteY57" fmla="*/ 1686072 h 4885973"/>
                <a:gd name="connsiteX58" fmla="*/ 1069340 w 1500848"/>
                <a:gd name="connsiteY58" fmla="*/ 4885973 h 4885973"/>
                <a:gd name="connsiteX59" fmla="*/ 863591 w 1500848"/>
                <a:gd name="connsiteY59" fmla="*/ 4849075 h 4885973"/>
                <a:gd name="connsiteX60" fmla="*/ 0 w 1500848"/>
                <a:gd name="connsiteY60" fmla="*/ 2716 h 4885973"/>
                <a:gd name="connsiteX61" fmla="*/ 27742 w 1500848"/>
                <a:gd name="connsiteY61" fmla="*/ 42 h 4885973"/>
                <a:gd name="connsiteX62" fmla="*/ 129559 w 1500848"/>
                <a:gd name="connsiteY62" fmla="*/ 2716 h 4885973"/>
                <a:gd name="connsiteX63" fmla="*/ 134327 w 1500848"/>
                <a:gd name="connsiteY63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655857 w 1500848"/>
                <a:gd name="connsiteY20" fmla="*/ 2397896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875039 w 1500848"/>
                <a:gd name="connsiteY23" fmla="*/ 2434428 h 4885973"/>
                <a:gd name="connsiteX24" fmla="*/ 655857 w 1500848"/>
                <a:gd name="connsiteY24" fmla="*/ 2397896 h 4885973"/>
                <a:gd name="connsiteX25" fmla="*/ 515474 w 1500848"/>
                <a:gd name="connsiteY25" fmla="*/ 1677107 h 4885973"/>
                <a:gd name="connsiteX26" fmla="*/ 638346 w 1500848"/>
                <a:gd name="connsiteY26" fmla="*/ 2307988 h 4885973"/>
                <a:gd name="connsiteX27" fmla="*/ 859108 w 1500848"/>
                <a:gd name="connsiteY27" fmla="*/ 2351782 h 4885973"/>
                <a:gd name="connsiteX28" fmla="*/ 742526 w 1500848"/>
                <a:gd name="connsiteY28" fmla="*/ 1746985 h 4885973"/>
                <a:gd name="connsiteX29" fmla="*/ 738854 w 1500848"/>
                <a:gd name="connsiteY29" fmla="*/ 1747520 h 4885973"/>
                <a:gd name="connsiteX30" fmla="*/ 515474 w 1500848"/>
                <a:gd name="connsiteY30" fmla="*/ 1677107 h 4885973"/>
                <a:gd name="connsiteX31" fmla="*/ 356902 w 1500848"/>
                <a:gd name="connsiteY31" fmla="*/ 862930 h 4885973"/>
                <a:gd name="connsiteX32" fmla="*/ 482433 w 1500848"/>
                <a:gd name="connsiteY32" fmla="*/ 1507463 h 4885973"/>
                <a:gd name="connsiteX33" fmla="*/ 713506 w 1500848"/>
                <a:gd name="connsiteY33" fmla="*/ 1596434 h 4885973"/>
                <a:gd name="connsiteX34" fmla="*/ 592688 w 1500848"/>
                <a:gd name="connsiteY34" fmla="*/ 969659 h 4885973"/>
                <a:gd name="connsiteX35" fmla="*/ 356902 w 1500848"/>
                <a:gd name="connsiteY35" fmla="*/ 862930 h 4885973"/>
                <a:gd name="connsiteX36" fmla="*/ 134327 w 1500848"/>
                <a:gd name="connsiteY36" fmla="*/ 0 h 4885973"/>
                <a:gd name="connsiteX37" fmla="*/ 195266 w 1500848"/>
                <a:gd name="connsiteY37" fmla="*/ 33015 h 4885973"/>
                <a:gd name="connsiteX38" fmla="*/ 326181 w 1500848"/>
                <a:gd name="connsiteY38" fmla="*/ 705190 h 4885973"/>
                <a:gd name="connsiteX39" fmla="*/ 564433 w 1500848"/>
                <a:gd name="connsiteY39" fmla="*/ 823080 h 4885973"/>
                <a:gd name="connsiteX40" fmla="*/ 464528 w 1500848"/>
                <a:gd name="connsiteY40" fmla="*/ 304800 h 4885973"/>
                <a:gd name="connsiteX41" fmla="*/ 545025 w 1500848"/>
                <a:gd name="connsiteY41" fmla="*/ 308583 h 4885973"/>
                <a:gd name="connsiteX42" fmla="*/ 566932 w 1500848"/>
                <a:gd name="connsiteY42" fmla="*/ 308716 h 4885973"/>
                <a:gd name="connsiteX43" fmla="*/ 566127 w 1500848"/>
                <a:gd name="connsiteY43" fmla="*/ 304800 h 4885973"/>
                <a:gd name="connsiteX44" fmla="*/ 573752 w 1500848"/>
                <a:gd name="connsiteY44" fmla="*/ 308626 h 4885973"/>
                <a:gd name="connsiteX45" fmla="*/ 575027 w 1500848"/>
                <a:gd name="connsiteY45" fmla="*/ 308608 h 4885973"/>
                <a:gd name="connsiteX46" fmla="*/ 575178 w 1500848"/>
                <a:gd name="connsiteY46" fmla="*/ 309342 h 4885973"/>
                <a:gd name="connsiteX47" fmla="*/ 621994 w 1500848"/>
                <a:gd name="connsiteY47" fmla="*/ 332836 h 4885973"/>
                <a:gd name="connsiteX48" fmla="*/ 1061421 w 1500848"/>
                <a:gd name="connsiteY48" fmla="*/ 2463805 h 4885973"/>
                <a:gd name="connsiteX49" fmla="*/ 1500848 w 1500848"/>
                <a:gd name="connsiteY49" fmla="*/ 4594774 h 4885973"/>
                <a:gd name="connsiteX50" fmla="*/ 1462113 w 1500848"/>
                <a:gd name="connsiteY50" fmla="*/ 4624960 h 4885973"/>
                <a:gd name="connsiteX51" fmla="*/ 1464018 w 1500848"/>
                <a:gd name="connsiteY51" fmla="*/ 4634230 h 4885973"/>
                <a:gd name="connsiteX52" fmla="*/ 1296372 w 1500848"/>
                <a:gd name="connsiteY52" fmla="*/ 4620200 h 4885973"/>
                <a:gd name="connsiteX53" fmla="*/ 1166020 w 1500848"/>
                <a:gd name="connsiteY53" fmla="*/ 3943966 h 4885973"/>
                <a:gd name="connsiteX54" fmla="*/ 970425 w 1500848"/>
                <a:gd name="connsiteY54" fmla="*/ 4013036 h 4885973"/>
                <a:gd name="connsiteX55" fmla="*/ 1130009 w 1500848"/>
                <a:gd name="connsiteY55" fmla="*/ 4832411 h 4885973"/>
                <a:gd name="connsiteX56" fmla="*/ 1072850 w 1500848"/>
                <a:gd name="connsiteY56" fmla="*/ 4884421 h 4885973"/>
                <a:gd name="connsiteX57" fmla="*/ 1069340 w 1500848"/>
                <a:gd name="connsiteY57" fmla="*/ 4885973 h 4885973"/>
                <a:gd name="connsiteX58" fmla="*/ 863591 w 1500848"/>
                <a:gd name="connsiteY58" fmla="*/ 4849075 h 4885973"/>
                <a:gd name="connsiteX59" fmla="*/ 0 w 1500848"/>
                <a:gd name="connsiteY59" fmla="*/ 2716 h 4885973"/>
                <a:gd name="connsiteX60" fmla="*/ 27742 w 1500848"/>
                <a:gd name="connsiteY60" fmla="*/ 42 h 4885973"/>
                <a:gd name="connsiteX61" fmla="*/ 129559 w 1500848"/>
                <a:gd name="connsiteY61" fmla="*/ 2716 h 4885973"/>
                <a:gd name="connsiteX62" fmla="*/ 134327 w 1500848"/>
                <a:gd name="connsiteY62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655857 w 1500848"/>
                <a:gd name="connsiteY20" fmla="*/ 2397896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655857 w 1500848"/>
                <a:gd name="connsiteY23" fmla="*/ 2397896 h 4885973"/>
                <a:gd name="connsiteX24" fmla="*/ 515474 w 1500848"/>
                <a:gd name="connsiteY24" fmla="*/ 1677107 h 4885973"/>
                <a:gd name="connsiteX25" fmla="*/ 638346 w 1500848"/>
                <a:gd name="connsiteY25" fmla="*/ 2307988 h 4885973"/>
                <a:gd name="connsiteX26" fmla="*/ 859108 w 1500848"/>
                <a:gd name="connsiteY26" fmla="*/ 2351782 h 4885973"/>
                <a:gd name="connsiteX27" fmla="*/ 742526 w 1500848"/>
                <a:gd name="connsiteY27" fmla="*/ 1746985 h 4885973"/>
                <a:gd name="connsiteX28" fmla="*/ 738854 w 1500848"/>
                <a:gd name="connsiteY28" fmla="*/ 1747520 h 4885973"/>
                <a:gd name="connsiteX29" fmla="*/ 515474 w 1500848"/>
                <a:gd name="connsiteY29" fmla="*/ 1677107 h 4885973"/>
                <a:gd name="connsiteX30" fmla="*/ 356902 w 1500848"/>
                <a:gd name="connsiteY30" fmla="*/ 862930 h 4885973"/>
                <a:gd name="connsiteX31" fmla="*/ 482433 w 1500848"/>
                <a:gd name="connsiteY31" fmla="*/ 1507463 h 4885973"/>
                <a:gd name="connsiteX32" fmla="*/ 713506 w 1500848"/>
                <a:gd name="connsiteY32" fmla="*/ 1596434 h 4885973"/>
                <a:gd name="connsiteX33" fmla="*/ 592688 w 1500848"/>
                <a:gd name="connsiteY33" fmla="*/ 969659 h 4885973"/>
                <a:gd name="connsiteX34" fmla="*/ 356902 w 1500848"/>
                <a:gd name="connsiteY34" fmla="*/ 862930 h 4885973"/>
                <a:gd name="connsiteX35" fmla="*/ 134327 w 1500848"/>
                <a:gd name="connsiteY35" fmla="*/ 0 h 4885973"/>
                <a:gd name="connsiteX36" fmla="*/ 195266 w 1500848"/>
                <a:gd name="connsiteY36" fmla="*/ 33015 h 4885973"/>
                <a:gd name="connsiteX37" fmla="*/ 326181 w 1500848"/>
                <a:gd name="connsiteY37" fmla="*/ 705190 h 4885973"/>
                <a:gd name="connsiteX38" fmla="*/ 564433 w 1500848"/>
                <a:gd name="connsiteY38" fmla="*/ 823080 h 4885973"/>
                <a:gd name="connsiteX39" fmla="*/ 464528 w 1500848"/>
                <a:gd name="connsiteY39" fmla="*/ 304800 h 4885973"/>
                <a:gd name="connsiteX40" fmla="*/ 545025 w 1500848"/>
                <a:gd name="connsiteY40" fmla="*/ 308583 h 4885973"/>
                <a:gd name="connsiteX41" fmla="*/ 566932 w 1500848"/>
                <a:gd name="connsiteY41" fmla="*/ 308716 h 4885973"/>
                <a:gd name="connsiteX42" fmla="*/ 566127 w 1500848"/>
                <a:gd name="connsiteY42" fmla="*/ 304800 h 4885973"/>
                <a:gd name="connsiteX43" fmla="*/ 573752 w 1500848"/>
                <a:gd name="connsiteY43" fmla="*/ 308626 h 4885973"/>
                <a:gd name="connsiteX44" fmla="*/ 575027 w 1500848"/>
                <a:gd name="connsiteY44" fmla="*/ 308608 h 4885973"/>
                <a:gd name="connsiteX45" fmla="*/ 575178 w 1500848"/>
                <a:gd name="connsiteY45" fmla="*/ 309342 h 4885973"/>
                <a:gd name="connsiteX46" fmla="*/ 621994 w 1500848"/>
                <a:gd name="connsiteY46" fmla="*/ 332836 h 4885973"/>
                <a:gd name="connsiteX47" fmla="*/ 1061421 w 1500848"/>
                <a:gd name="connsiteY47" fmla="*/ 2463805 h 4885973"/>
                <a:gd name="connsiteX48" fmla="*/ 1500848 w 1500848"/>
                <a:gd name="connsiteY48" fmla="*/ 4594774 h 4885973"/>
                <a:gd name="connsiteX49" fmla="*/ 1462113 w 1500848"/>
                <a:gd name="connsiteY49" fmla="*/ 4624960 h 4885973"/>
                <a:gd name="connsiteX50" fmla="*/ 1464018 w 1500848"/>
                <a:gd name="connsiteY50" fmla="*/ 4634230 h 4885973"/>
                <a:gd name="connsiteX51" fmla="*/ 1296372 w 1500848"/>
                <a:gd name="connsiteY51" fmla="*/ 4620200 h 4885973"/>
                <a:gd name="connsiteX52" fmla="*/ 1166020 w 1500848"/>
                <a:gd name="connsiteY52" fmla="*/ 3943966 h 4885973"/>
                <a:gd name="connsiteX53" fmla="*/ 970425 w 1500848"/>
                <a:gd name="connsiteY53" fmla="*/ 4013036 h 4885973"/>
                <a:gd name="connsiteX54" fmla="*/ 1130009 w 1500848"/>
                <a:gd name="connsiteY54" fmla="*/ 4832411 h 4885973"/>
                <a:gd name="connsiteX55" fmla="*/ 1072850 w 1500848"/>
                <a:gd name="connsiteY55" fmla="*/ 4884421 h 4885973"/>
                <a:gd name="connsiteX56" fmla="*/ 1069340 w 1500848"/>
                <a:gd name="connsiteY56" fmla="*/ 4885973 h 4885973"/>
                <a:gd name="connsiteX57" fmla="*/ 863591 w 1500848"/>
                <a:gd name="connsiteY57" fmla="*/ 4849075 h 4885973"/>
                <a:gd name="connsiteX58" fmla="*/ 0 w 1500848"/>
                <a:gd name="connsiteY58" fmla="*/ 2716 h 4885973"/>
                <a:gd name="connsiteX59" fmla="*/ 27742 w 1500848"/>
                <a:gd name="connsiteY59" fmla="*/ 42 h 4885973"/>
                <a:gd name="connsiteX60" fmla="*/ 129559 w 1500848"/>
                <a:gd name="connsiteY60" fmla="*/ 2716 h 4885973"/>
                <a:gd name="connsiteX61" fmla="*/ 134327 w 1500848"/>
                <a:gd name="connsiteY61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875520 w 1500848"/>
                <a:gd name="connsiteY20" fmla="*/ 2436922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515474 w 1500848"/>
                <a:gd name="connsiteY23" fmla="*/ 1677107 h 4885973"/>
                <a:gd name="connsiteX24" fmla="*/ 638346 w 1500848"/>
                <a:gd name="connsiteY24" fmla="*/ 2307988 h 4885973"/>
                <a:gd name="connsiteX25" fmla="*/ 859108 w 1500848"/>
                <a:gd name="connsiteY25" fmla="*/ 2351782 h 4885973"/>
                <a:gd name="connsiteX26" fmla="*/ 742526 w 1500848"/>
                <a:gd name="connsiteY26" fmla="*/ 1746985 h 4885973"/>
                <a:gd name="connsiteX27" fmla="*/ 738854 w 1500848"/>
                <a:gd name="connsiteY27" fmla="*/ 1747520 h 4885973"/>
                <a:gd name="connsiteX28" fmla="*/ 515474 w 1500848"/>
                <a:gd name="connsiteY28" fmla="*/ 1677107 h 4885973"/>
                <a:gd name="connsiteX29" fmla="*/ 356902 w 1500848"/>
                <a:gd name="connsiteY29" fmla="*/ 862930 h 4885973"/>
                <a:gd name="connsiteX30" fmla="*/ 482433 w 1500848"/>
                <a:gd name="connsiteY30" fmla="*/ 1507463 h 4885973"/>
                <a:gd name="connsiteX31" fmla="*/ 713506 w 1500848"/>
                <a:gd name="connsiteY31" fmla="*/ 1596434 h 4885973"/>
                <a:gd name="connsiteX32" fmla="*/ 592688 w 1500848"/>
                <a:gd name="connsiteY32" fmla="*/ 969659 h 4885973"/>
                <a:gd name="connsiteX33" fmla="*/ 356902 w 1500848"/>
                <a:gd name="connsiteY33" fmla="*/ 862930 h 4885973"/>
                <a:gd name="connsiteX34" fmla="*/ 134327 w 1500848"/>
                <a:gd name="connsiteY34" fmla="*/ 0 h 4885973"/>
                <a:gd name="connsiteX35" fmla="*/ 195266 w 1500848"/>
                <a:gd name="connsiteY35" fmla="*/ 33015 h 4885973"/>
                <a:gd name="connsiteX36" fmla="*/ 326181 w 1500848"/>
                <a:gd name="connsiteY36" fmla="*/ 705190 h 4885973"/>
                <a:gd name="connsiteX37" fmla="*/ 564433 w 1500848"/>
                <a:gd name="connsiteY37" fmla="*/ 823080 h 4885973"/>
                <a:gd name="connsiteX38" fmla="*/ 464528 w 1500848"/>
                <a:gd name="connsiteY38" fmla="*/ 304800 h 4885973"/>
                <a:gd name="connsiteX39" fmla="*/ 545025 w 1500848"/>
                <a:gd name="connsiteY39" fmla="*/ 308583 h 4885973"/>
                <a:gd name="connsiteX40" fmla="*/ 566932 w 1500848"/>
                <a:gd name="connsiteY40" fmla="*/ 308716 h 4885973"/>
                <a:gd name="connsiteX41" fmla="*/ 566127 w 1500848"/>
                <a:gd name="connsiteY41" fmla="*/ 304800 h 4885973"/>
                <a:gd name="connsiteX42" fmla="*/ 573752 w 1500848"/>
                <a:gd name="connsiteY42" fmla="*/ 308626 h 4885973"/>
                <a:gd name="connsiteX43" fmla="*/ 575027 w 1500848"/>
                <a:gd name="connsiteY43" fmla="*/ 308608 h 4885973"/>
                <a:gd name="connsiteX44" fmla="*/ 575178 w 1500848"/>
                <a:gd name="connsiteY44" fmla="*/ 309342 h 4885973"/>
                <a:gd name="connsiteX45" fmla="*/ 621994 w 1500848"/>
                <a:gd name="connsiteY45" fmla="*/ 332836 h 4885973"/>
                <a:gd name="connsiteX46" fmla="*/ 1061421 w 1500848"/>
                <a:gd name="connsiteY46" fmla="*/ 2463805 h 4885973"/>
                <a:gd name="connsiteX47" fmla="*/ 1500848 w 1500848"/>
                <a:gd name="connsiteY47" fmla="*/ 4594774 h 4885973"/>
                <a:gd name="connsiteX48" fmla="*/ 1462113 w 1500848"/>
                <a:gd name="connsiteY48" fmla="*/ 4624960 h 4885973"/>
                <a:gd name="connsiteX49" fmla="*/ 1464018 w 1500848"/>
                <a:gd name="connsiteY49" fmla="*/ 4634230 h 4885973"/>
                <a:gd name="connsiteX50" fmla="*/ 1296372 w 1500848"/>
                <a:gd name="connsiteY50" fmla="*/ 4620200 h 4885973"/>
                <a:gd name="connsiteX51" fmla="*/ 1166020 w 1500848"/>
                <a:gd name="connsiteY51" fmla="*/ 3943966 h 4885973"/>
                <a:gd name="connsiteX52" fmla="*/ 970425 w 1500848"/>
                <a:gd name="connsiteY52" fmla="*/ 4013036 h 4885973"/>
                <a:gd name="connsiteX53" fmla="*/ 1130009 w 1500848"/>
                <a:gd name="connsiteY53" fmla="*/ 4832411 h 4885973"/>
                <a:gd name="connsiteX54" fmla="*/ 1072850 w 1500848"/>
                <a:gd name="connsiteY54" fmla="*/ 4884421 h 4885973"/>
                <a:gd name="connsiteX55" fmla="*/ 1069340 w 1500848"/>
                <a:gd name="connsiteY55" fmla="*/ 4885973 h 4885973"/>
                <a:gd name="connsiteX56" fmla="*/ 863591 w 1500848"/>
                <a:gd name="connsiteY56" fmla="*/ 4849075 h 4885973"/>
                <a:gd name="connsiteX57" fmla="*/ 0 w 1500848"/>
                <a:gd name="connsiteY57" fmla="*/ 2716 h 4885973"/>
                <a:gd name="connsiteX58" fmla="*/ 27742 w 1500848"/>
                <a:gd name="connsiteY58" fmla="*/ 42 h 4885973"/>
                <a:gd name="connsiteX59" fmla="*/ 129559 w 1500848"/>
                <a:gd name="connsiteY59" fmla="*/ 2716 h 4885973"/>
                <a:gd name="connsiteX60" fmla="*/ 134327 w 1500848"/>
                <a:gd name="connsiteY60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515474 w 1500848"/>
                <a:gd name="connsiteY20" fmla="*/ 1677107 h 4885973"/>
                <a:gd name="connsiteX21" fmla="*/ 638346 w 1500848"/>
                <a:gd name="connsiteY21" fmla="*/ 2307988 h 4885973"/>
                <a:gd name="connsiteX22" fmla="*/ 859108 w 1500848"/>
                <a:gd name="connsiteY22" fmla="*/ 2351782 h 4885973"/>
                <a:gd name="connsiteX23" fmla="*/ 742526 w 1500848"/>
                <a:gd name="connsiteY23" fmla="*/ 1746985 h 4885973"/>
                <a:gd name="connsiteX24" fmla="*/ 738854 w 1500848"/>
                <a:gd name="connsiteY24" fmla="*/ 1747520 h 4885973"/>
                <a:gd name="connsiteX25" fmla="*/ 515474 w 1500848"/>
                <a:gd name="connsiteY25" fmla="*/ 1677107 h 4885973"/>
                <a:gd name="connsiteX26" fmla="*/ 356902 w 1500848"/>
                <a:gd name="connsiteY26" fmla="*/ 862930 h 4885973"/>
                <a:gd name="connsiteX27" fmla="*/ 482433 w 1500848"/>
                <a:gd name="connsiteY27" fmla="*/ 1507463 h 4885973"/>
                <a:gd name="connsiteX28" fmla="*/ 713506 w 1500848"/>
                <a:gd name="connsiteY28" fmla="*/ 1596434 h 4885973"/>
                <a:gd name="connsiteX29" fmla="*/ 592688 w 1500848"/>
                <a:gd name="connsiteY29" fmla="*/ 969659 h 4885973"/>
                <a:gd name="connsiteX30" fmla="*/ 356902 w 1500848"/>
                <a:gd name="connsiteY30" fmla="*/ 862930 h 4885973"/>
                <a:gd name="connsiteX31" fmla="*/ 134327 w 1500848"/>
                <a:gd name="connsiteY31" fmla="*/ 0 h 4885973"/>
                <a:gd name="connsiteX32" fmla="*/ 195266 w 1500848"/>
                <a:gd name="connsiteY32" fmla="*/ 33015 h 4885973"/>
                <a:gd name="connsiteX33" fmla="*/ 326181 w 1500848"/>
                <a:gd name="connsiteY33" fmla="*/ 705190 h 4885973"/>
                <a:gd name="connsiteX34" fmla="*/ 564433 w 1500848"/>
                <a:gd name="connsiteY34" fmla="*/ 823080 h 4885973"/>
                <a:gd name="connsiteX35" fmla="*/ 464528 w 1500848"/>
                <a:gd name="connsiteY35" fmla="*/ 304800 h 4885973"/>
                <a:gd name="connsiteX36" fmla="*/ 545025 w 1500848"/>
                <a:gd name="connsiteY36" fmla="*/ 308583 h 4885973"/>
                <a:gd name="connsiteX37" fmla="*/ 566932 w 1500848"/>
                <a:gd name="connsiteY37" fmla="*/ 308716 h 4885973"/>
                <a:gd name="connsiteX38" fmla="*/ 566127 w 1500848"/>
                <a:gd name="connsiteY38" fmla="*/ 304800 h 4885973"/>
                <a:gd name="connsiteX39" fmla="*/ 573752 w 1500848"/>
                <a:gd name="connsiteY39" fmla="*/ 308626 h 4885973"/>
                <a:gd name="connsiteX40" fmla="*/ 575027 w 1500848"/>
                <a:gd name="connsiteY40" fmla="*/ 308608 h 4885973"/>
                <a:gd name="connsiteX41" fmla="*/ 575178 w 1500848"/>
                <a:gd name="connsiteY41" fmla="*/ 309342 h 4885973"/>
                <a:gd name="connsiteX42" fmla="*/ 621994 w 1500848"/>
                <a:gd name="connsiteY42" fmla="*/ 332836 h 4885973"/>
                <a:gd name="connsiteX43" fmla="*/ 1061421 w 1500848"/>
                <a:gd name="connsiteY43" fmla="*/ 2463805 h 4885973"/>
                <a:gd name="connsiteX44" fmla="*/ 1500848 w 1500848"/>
                <a:gd name="connsiteY44" fmla="*/ 4594774 h 4885973"/>
                <a:gd name="connsiteX45" fmla="*/ 1462113 w 1500848"/>
                <a:gd name="connsiteY45" fmla="*/ 4624960 h 4885973"/>
                <a:gd name="connsiteX46" fmla="*/ 1464018 w 1500848"/>
                <a:gd name="connsiteY46" fmla="*/ 4634230 h 4885973"/>
                <a:gd name="connsiteX47" fmla="*/ 1296372 w 1500848"/>
                <a:gd name="connsiteY47" fmla="*/ 4620200 h 4885973"/>
                <a:gd name="connsiteX48" fmla="*/ 1166020 w 1500848"/>
                <a:gd name="connsiteY48" fmla="*/ 3943966 h 4885973"/>
                <a:gd name="connsiteX49" fmla="*/ 970425 w 1500848"/>
                <a:gd name="connsiteY49" fmla="*/ 4013036 h 4885973"/>
                <a:gd name="connsiteX50" fmla="*/ 1130009 w 1500848"/>
                <a:gd name="connsiteY50" fmla="*/ 4832411 h 4885973"/>
                <a:gd name="connsiteX51" fmla="*/ 1072850 w 1500848"/>
                <a:gd name="connsiteY51" fmla="*/ 4884421 h 4885973"/>
                <a:gd name="connsiteX52" fmla="*/ 1069340 w 1500848"/>
                <a:gd name="connsiteY52" fmla="*/ 4885973 h 4885973"/>
                <a:gd name="connsiteX53" fmla="*/ 863591 w 1500848"/>
                <a:gd name="connsiteY53" fmla="*/ 4849075 h 4885973"/>
                <a:gd name="connsiteX54" fmla="*/ 0 w 1500848"/>
                <a:gd name="connsiteY54" fmla="*/ 2716 h 4885973"/>
                <a:gd name="connsiteX55" fmla="*/ 27742 w 1500848"/>
                <a:gd name="connsiteY55" fmla="*/ 42 h 4885973"/>
                <a:gd name="connsiteX56" fmla="*/ 129559 w 1500848"/>
                <a:gd name="connsiteY56" fmla="*/ 2716 h 4885973"/>
                <a:gd name="connsiteX57" fmla="*/ 134327 w 1500848"/>
                <a:gd name="connsiteY57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515474 w 1500848"/>
                <a:gd name="connsiteY20" fmla="*/ 1677107 h 4885973"/>
                <a:gd name="connsiteX21" fmla="*/ 638346 w 1500848"/>
                <a:gd name="connsiteY21" fmla="*/ 2307988 h 4885973"/>
                <a:gd name="connsiteX22" fmla="*/ 859108 w 1500848"/>
                <a:gd name="connsiteY22" fmla="*/ 2351782 h 4885973"/>
                <a:gd name="connsiteX23" fmla="*/ 742526 w 1500848"/>
                <a:gd name="connsiteY23" fmla="*/ 1746985 h 4885973"/>
                <a:gd name="connsiteX24" fmla="*/ 738854 w 1500848"/>
                <a:gd name="connsiteY24" fmla="*/ 1747520 h 4885973"/>
                <a:gd name="connsiteX25" fmla="*/ 515474 w 1500848"/>
                <a:gd name="connsiteY25" fmla="*/ 1677107 h 4885973"/>
                <a:gd name="connsiteX26" fmla="*/ 356902 w 1500848"/>
                <a:gd name="connsiteY26" fmla="*/ 862930 h 4885973"/>
                <a:gd name="connsiteX27" fmla="*/ 482433 w 1500848"/>
                <a:gd name="connsiteY27" fmla="*/ 1507463 h 4885973"/>
                <a:gd name="connsiteX28" fmla="*/ 713506 w 1500848"/>
                <a:gd name="connsiteY28" fmla="*/ 1596434 h 4885973"/>
                <a:gd name="connsiteX29" fmla="*/ 592688 w 1500848"/>
                <a:gd name="connsiteY29" fmla="*/ 969659 h 4885973"/>
                <a:gd name="connsiteX30" fmla="*/ 356902 w 1500848"/>
                <a:gd name="connsiteY30" fmla="*/ 862930 h 4885973"/>
                <a:gd name="connsiteX31" fmla="*/ 134327 w 1500848"/>
                <a:gd name="connsiteY31" fmla="*/ 0 h 4885973"/>
                <a:gd name="connsiteX32" fmla="*/ 195266 w 1500848"/>
                <a:gd name="connsiteY32" fmla="*/ 33015 h 4885973"/>
                <a:gd name="connsiteX33" fmla="*/ 326181 w 1500848"/>
                <a:gd name="connsiteY33" fmla="*/ 705190 h 4885973"/>
                <a:gd name="connsiteX34" fmla="*/ 564433 w 1500848"/>
                <a:gd name="connsiteY34" fmla="*/ 823080 h 4885973"/>
                <a:gd name="connsiteX35" fmla="*/ 464528 w 1500848"/>
                <a:gd name="connsiteY35" fmla="*/ 304800 h 4885973"/>
                <a:gd name="connsiteX36" fmla="*/ 545025 w 1500848"/>
                <a:gd name="connsiteY36" fmla="*/ 308583 h 4885973"/>
                <a:gd name="connsiteX37" fmla="*/ 566932 w 1500848"/>
                <a:gd name="connsiteY37" fmla="*/ 308716 h 4885973"/>
                <a:gd name="connsiteX38" fmla="*/ 566127 w 1500848"/>
                <a:gd name="connsiteY38" fmla="*/ 304800 h 4885973"/>
                <a:gd name="connsiteX39" fmla="*/ 573752 w 1500848"/>
                <a:gd name="connsiteY39" fmla="*/ 308626 h 4885973"/>
                <a:gd name="connsiteX40" fmla="*/ 575027 w 1500848"/>
                <a:gd name="connsiteY40" fmla="*/ 308608 h 4885973"/>
                <a:gd name="connsiteX41" fmla="*/ 575178 w 1500848"/>
                <a:gd name="connsiteY41" fmla="*/ 309342 h 4885973"/>
                <a:gd name="connsiteX42" fmla="*/ 621994 w 1500848"/>
                <a:gd name="connsiteY42" fmla="*/ 332836 h 4885973"/>
                <a:gd name="connsiteX43" fmla="*/ 1500848 w 1500848"/>
                <a:gd name="connsiteY43" fmla="*/ 4594774 h 4885973"/>
                <a:gd name="connsiteX44" fmla="*/ 1462113 w 1500848"/>
                <a:gd name="connsiteY44" fmla="*/ 4624960 h 4885973"/>
                <a:gd name="connsiteX45" fmla="*/ 1464018 w 1500848"/>
                <a:gd name="connsiteY45" fmla="*/ 4634230 h 4885973"/>
                <a:gd name="connsiteX46" fmla="*/ 1296372 w 1500848"/>
                <a:gd name="connsiteY46" fmla="*/ 4620200 h 4885973"/>
                <a:gd name="connsiteX47" fmla="*/ 1166020 w 1500848"/>
                <a:gd name="connsiteY47" fmla="*/ 3943966 h 4885973"/>
                <a:gd name="connsiteX48" fmla="*/ 970425 w 1500848"/>
                <a:gd name="connsiteY48" fmla="*/ 4013036 h 4885973"/>
                <a:gd name="connsiteX49" fmla="*/ 1130009 w 1500848"/>
                <a:gd name="connsiteY49" fmla="*/ 4832411 h 4885973"/>
                <a:gd name="connsiteX50" fmla="*/ 1072850 w 1500848"/>
                <a:gd name="connsiteY50" fmla="*/ 4884421 h 4885973"/>
                <a:gd name="connsiteX51" fmla="*/ 1069340 w 1500848"/>
                <a:gd name="connsiteY51" fmla="*/ 4885973 h 4885973"/>
                <a:gd name="connsiteX52" fmla="*/ 863591 w 1500848"/>
                <a:gd name="connsiteY52" fmla="*/ 4849075 h 4885973"/>
                <a:gd name="connsiteX53" fmla="*/ 0 w 1500848"/>
                <a:gd name="connsiteY53" fmla="*/ 2716 h 4885973"/>
                <a:gd name="connsiteX54" fmla="*/ 27742 w 1500848"/>
                <a:gd name="connsiteY54" fmla="*/ 42 h 4885973"/>
                <a:gd name="connsiteX55" fmla="*/ 129559 w 1500848"/>
                <a:gd name="connsiteY55" fmla="*/ 2716 h 4885973"/>
                <a:gd name="connsiteX56" fmla="*/ 134327 w 1500848"/>
                <a:gd name="connsiteY56" fmla="*/ 0 h 488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500848" h="4885973">
                  <a:moveTo>
                    <a:pt x="1148565" y="3853413"/>
                  </a:moveTo>
                  <a:lnTo>
                    <a:pt x="951341" y="3915045"/>
                  </a:lnTo>
                  <a:lnTo>
                    <a:pt x="952959" y="3923356"/>
                  </a:lnTo>
                  <a:lnTo>
                    <a:pt x="1150237" y="3862090"/>
                  </a:lnTo>
                  <a:lnTo>
                    <a:pt x="1148565" y="3853413"/>
                  </a:lnTo>
                  <a:close/>
                  <a:moveTo>
                    <a:pt x="1023935" y="3206862"/>
                  </a:moveTo>
                  <a:lnTo>
                    <a:pt x="814842" y="3214199"/>
                  </a:lnTo>
                  <a:lnTo>
                    <a:pt x="944868" y="3881811"/>
                  </a:lnTo>
                  <a:lnTo>
                    <a:pt x="1142647" y="3822714"/>
                  </a:lnTo>
                  <a:lnTo>
                    <a:pt x="1023935" y="3206862"/>
                  </a:lnTo>
                  <a:close/>
                  <a:moveTo>
                    <a:pt x="1021246" y="3192914"/>
                  </a:moveTo>
                  <a:lnTo>
                    <a:pt x="812196" y="3200613"/>
                  </a:lnTo>
                  <a:lnTo>
                    <a:pt x="812364" y="3201476"/>
                  </a:lnTo>
                  <a:lnTo>
                    <a:pt x="1021320" y="3193296"/>
                  </a:lnTo>
                  <a:cubicBezTo>
                    <a:pt x="1021295" y="3193169"/>
                    <a:pt x="1021271" y="3193041"/>
                    <a:pt x="1021246" y="3192914"/>
                  </a:cubicBezTo>
                  <a:close/>
                  <a:moveTo>
                    <a:pt x="663056" y="2434858"/>
                  </a:moveTo>
                  <a:lnTo>
                    <a:pt x="794840" y="3111500"/>
                  </a:lnTo>
                  <a:lnTo>
                    <a:pt x="1005553" y="3111500"/>
                  </a:lnTo>
                  <a:lnTo>
                    <a:pt x="881831" y="2469662"/>
                  </a:lnTo>
                  <a:lnTo>
                    <a:pt x="663056" y="2434858"/>
                  </a:lnTo>
                  <a:close/>
                  <a:moveTo>
                    <a:pt x="515474" y="1677107"/>
                  </a:moveTo>
                  <a:lnTo>
                    <a:pt x="638346" y="2307988"/>
                  </a:lnTo>
                  <a:lnTo>
                    <a:pt x="859108" y="2351782"/>
                  </a:lnTo>
                  <a:lnTo>
                    <a:pt x="742526" y="1746985"/>
                  </a:lnTo>
                  <a:lnTo>
                    <a:pt x="738854" y="1747520"/>
                  </a:lnTo>
                  <a:lnTo>
                    <a:pt x="515474" y="1677107"/>
                  </a:lnTo>
                  <a:close/>
                  <a:moveTo>
                    <a:pt x="356902" y="862930"/>
                  </a:moveTo>
                  <a:lnTo>
                    <a:pt x="482433" y="1507463"/>
                  </a:lnTo>
                  <a:lnTo>
                    <a:pt x="713506" y="1596434"/>
                  </a:lnTo>
                  <a:lnTo>
                    <a:pt x="592688" y="969659"/>
                  </a:lnTo>
                  <a:lnTo>
                    <a:pt x="356902" y="862930"/>
                  </a:lnTo>
                  <a:close/>
                  <a:moveTo>
                    <a:pt x="134327" y="0"/>
                  </a:moveTo>
                  <a:lnTo>
                    <a:pt x="195266" y="33015"/>
                  </a:lnTo>
                  <a:lnTo>
                    <a:pt x="326181" y="705190"/>
                  </a:lnTo>
                  <a:lnTo>
                    <a:pt x="564433" y="823080"/>
                  </a:lnTo>
                  <a:lnTo>
                    <a:pt x="464528" y="304800"/>
                  </a:lnTo>
                  <a:cubicBezTo>
                    <a:pt x="498192" y="307306"/>
                    <a:pt x="525817" y="308258"/>
                    <a:pt x="545025" y="308583"/>
                  </a:cubicBezTo>
                  <a:lnTo>
                    <a:pt x="566932" y="308716"/>
                  </a:lnTo>
                  <a:lnTo>
                    <a:pt x="566127" y="304800"/>
                  </a:lnTo>
                  <a:lnTo>
                    <a:pt x="573752" y="308626"/>
                  </a:lnTo>
                  <a:lnTo>
                    <a:pt x="575027" y="308608"/>
                  </a:lnTo>
                  <a:cubicBezTo>
                    <a:pt x="575077" y="308853"/>
                    <a:pt x="575128" y="309097"/>
                    <a:pt x="575178" y="309342"/>
                  </a:cubicBezTo>
                  <a:lnTo>
                    <a:pt x="621994" y="332836"/>
                  </a:lnTo>
                  <a:lnTo>
                    <a:pt x="1500848" y="4594774"/>
                  </a:lnTo>
                  <a:lnTo>
                    <a:pt x="1462113" y="4624960"/>
                  </a:lnTo>
                  <a:lnTo>
                    <a:pt x="1464018" y="4634230"/>
                  </a:lnTo>
                  <a:lnTo>
                    <a:pt x="1296372" y="4620200"/>
                  </a:lnTo>
                  <a:lnTo>
                    <a:pt x="1166020" y="3943966"/>
                  </a:lnTo>
                  <a:lnTo>
                    <a:pt x="970425" y="4013036"/>
                  </a:lnTo>
                  <a:lnTo>
                    <a:pt x="1130009" y="4832411"/>
                  </a:lnTo>
                  <a:lnTo>
                    <a:pt x="1072850" y="4884421"/>
                  </a:lnTo>
                  <a:lnTo>
                    <a:pt x="1069340" y="4885973"/>
                  </a:lnTo>
                  <a:lnTo>
                    <a:pt x="863591" y="4849075"/>
                  </a:lnTo>
                  <a:lnTo>
                    <a:pt x="0" y="2716"/>
                  </a:lnTo>
                  <a:cubicBezTo>
                    <a:pt x="4444" y="1131"/>
                    <a:pt x="14763" y="339"/>
                    <a:pt x="27742" y="42"/>
                  </a:cubicBezTo>
                  <a:lnTo>
                    <a:pt x="129559" y="2716"/>
                  </a:lnTo>
                  <a:lnTo>
                    <a:pt x="134327" y="0"/>
                  </a:lnTo>
                  <a:close/>
                </a:path>
              </a:pathLst>
            </a:custGeom>
            <a:solidFill>
              <a:srgbClr val="E4E4E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2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cs typeface="+mn-cs"/>
              </a:endParaRPr>
            </a:p>
          </p:txBody>
        </p:sp>
        <p:grpSp>
          <p:nvGrpSpPr>
            <p:cNvPr id="127" name="Group 124">
              <a:extLst>
                <a:ext uri="{FF2B5EF4-FFF2-40B4-BE49-F238E27FC236}">
                  <a16:creationId xmlns="" xmlns:a16="http://schemas.microsoft.com/office/drawing/2014/main" id="{A5B8F4F7-7FE0-4DDA-B86A-DAB654169780}"/>
                </a:ext>
              </a:extLst>
            </p:cNvPr>
            <p:cNvGrpSpPr/>
            <p:nvPr/>
          </p:nvGrpSpPr>
          <p:grpSpPr>
            <a:xfrm>
              <a:off x="7834972" y="1808050"/>
              <a:ext cx="1500848" cy="4885974"/>
              <a:chOff x="7834972" y="1808050"/>
              <a:chExt cx="1500848" cy="4885974"/>
            </a:xfrm>
          </p:grpSpPr>
          <p:sp>
            <p:nvSpPr>
              <p:cNvPr id="128" name="Figure">
                <a:extLst>
                  <a:ext uri="{FF2B5EF4-FFF2-40B4-BE49-F238E27FC236}">
                    <a16:creationId xmlns="" xmlns:a16="http://schemas.microsoft.com/office/drawing/2014/main" id="{4E7E8DEC-2DB1-45B1-8237-94BBC017F13B}"/>
                  </a:ext>
                </a:extLst>
              </p:cNvPr>
              <p:cNvSpPr/>
              <p:nvPr/>
            </p:nvSpPr>
            <p:spPr>
              <a:xfrm>
                <a:off x="7834972" y="1808050"/>
                <a:ext cx="1069340" cy="4885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4" extrusionOk="0">
                    <a:moveTo>
                      <a:pt x="0" y="12"/>
                    </a:moveTo>
                    <a:cubicBezTo>
                      <a:pt x="359" y="-16"/>
                      <a:pt x="2617" y="12"/>
                      <a:pt x="2617" y="12"/>
                    </a:cubicBezTo>
                    <a:lnTo>
                      <a:pt x="21600" y="21584"/>
                    </a:lnTo>
                    <a:lnTo>
                      <a:pt x="17444" y="2142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4E4E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22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29" name="Figure">
                <a:extLst>
                  <a:ext uri="{FF2B5EF4-FFF2-40B4-BE49-F238E27FC236}">
                    <a16:creationId xmlns="" xmlns:a16="http://schemas.microsoft.com/office/drawing/2014/main" id="{64B5AADD-95C2-43FD-9FFF-C76CEAE385BC}"/>
                  </a:ext>
                </a:extLst>
              </p:cNvPr>
              <p:cNvSpPr/>
              <p:nvPr/>
            </p:nvSpPr>
            <p:spPr>
              <a:xfrm>
                <a:off x="8299500" y="2112851"/>
                <a:ext cx="999490" cy="4329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455" y="25"/>
                      <a:pt x="2388" y="19"/>
                      <a:pt x="2388" y="19"/>
                    </a:cubicBezTo>
                    <a:lnTo>
                      <a:pt x="21600" y="21600"/>
                    </a:lnTo>
                    <a:lnTo>
                      <a:pt x="17977" y="215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22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30" name="Figure">
                <a:extLst>
                  <a:ext uri="{FF2B5EF4-FFF2-40B4-BE49-F238E27FC236}">
                    <a16:creationId xmlns="" xmlns:a16="http://schemas.microsoft.com/office/drawing/2014/main" id="{AA8415F1-4633-4B20-97D6-C40D8A9C8813}"/>
                  </a:ext>
                </a:extLst>
              </p:cNvPr>
              <p:cNvSpPr/>
              <p:nvPr/>
            </p:nvSpPr>
            <p:spPr>
              <a:xfrm>
                <a:off x="8401099" y="2112851"/>
                <a:ext cx="934721" cy="4325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291" y="140"/>
                    </a:lnTo>
                    <a:lnTo>
                      <a:pt x="21600" y="21422"/>
                    </a:lnTo>
                    <a:lnTo>
                      <a:pt x="20543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22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31" name="Figure">
                <a:extLst>
                  <a:ext uri="{FF2B5EF4-FFF2-40B4-BE49-F238E27FC236}">
                    <a16:creationId xmlns="" xmlns:a16="http://schemas.microsoft.com/office/drawing/2014/main" id="{CD35C4E9-D2CD-43E6-9425-029C6608183A}"/>
                  </a:ext>
                </a:extLst>
              </p:cNvPr>
              <p:cNvSpPr/>
              <p:nvPr/>
            </p:nvSpPr>
            <p:spPr>
              <a:xfrm>
                <a:off x="8172499" y="2595451"/>
                <a:ext cx="370841" cy="18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50"/>
                    </a:moveTo>
                    <a:lnTo>
                      <a:pt x="14942" y="21600"/>
                    </a:lnTo>
                    <a:lnTo>
                      <a:pt x="888" y="8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22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32" name="Figure">
                <a:extLst>
                  <a:ext uri="{FF2B5EF4-FFF2-40B4-BE49-F238E27FC236}">
                    <a16:creationId xmlns="" xmlns:a16="http://schemas.microsoft.com/office/drawing/2014/main" id="{6041F4CE-BFE2-4696-BD19-D41AA04D6982}"/>
                  </a:ext>
                </a:extLst>
              </p:cNvPr>
              <p:cNvSpPr/>
              <p:nvPr/>
            </p:nvSpPr>
            <p:spPr>
              <a:xfrm>
                <a:off x="8324899" y="3408250"/>
                <a:ext cx="370841" cy="147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93"/>
                    </a:moveTo>
                    <a:lnTo>
                      <a:pt x="14499" y="21600"/>
                    </a:lnTo>
                    <a:lnTo>
                      <a:pt x="888" y="10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22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33" name="Figure">
                <a:extLst>
                  <a:ext uri="{FF2B5EF4-FFF2-40B4-BE49-F238E27FC236}">
                    <a16:creationId xmlns="" xmlns:a16="http://schemas.microsoft.com/office/drawing/2014/main" id="{7DC650F7-40AE-4CA6-9659-80F0E9C7247B}"/>
                  </a:ext>
                </a:extLst>
              </p:cNvPr>
              <p:cNvSpPr/>
              <p:nvPr/>
            </p:nvSpPr>
            <p:spPr>
              <a:xfrm>
                <a:off x="8489999" y="4208351"/>
                <a:ext cx="367031" cy="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51"/>
                    </a:moveTo>
                    <a:lnTo>
                      <a:pt x="13528" y="21600"/>
                    </a:lnTo>
                    <a:lnTo>
                      <a:pt x="374" y="106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22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34" name="Figure">
                <a:extLst>
                  <a:ext uri="{FF2B5EF4-FFF2-40B4-BE49-F238E27FC236}">
                    <a16:creationId xmlns="" xmlns:a16="http://schemas.microsoft.com/office/drawing/2014/main" id="{B7124244-DCCC-4207-9C2B-2AD64BF149B6}"/>
                  </a:ext>
                </a:extLst>
              </p:cNvPr>
              <p:cNvSpPr/>
              <p:nvPr/>
            </p:nvSpPr>
            <p:spPr>
              <a:xfrm>
                <a:off x="8642399" y="4995750"/>
                <a:ext cx="356871" cy="26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298" y="15429"/>
                    </a:lnTo>
                    <a:lnTo>
                      <a:pt x="154" y="21600"/>
                    </a:lnTo>
                    <a:lnTo>
                      <a:pt x="0" y="11314"/>
                    </a:lnTo>
                    <a:close/>
                  </a:path>
                </a:pathLst>
              </a:custGeom>
              <a:solidFill>
                <a:srgbClr val="D8D8D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22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35" name="Figure">
                <a:extLst>
                  <a:ext uri="{FF2B5EF4-FFF2-40B4-BE49-F238E27FC236}">
                    <a16:creationId xmlns="" xmlns:a16="http://schemas.microsoft.com/office/drawing/2014/main" id="{56016950-6B3E-46EA-89CB-364D4FD6B5CF}"/>
                  </a:ext>
                </a:extLst>
              </p:cNvPr>
              <p:cNvSpPr/>
              <p:nvPr/>
            </p:nvSpPr>
            <p:spPr>
              <a:xfrm>
                <a:off x="8769399" y="5618050"/>
                <a:ext cx="353061" cy="107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742" y="2541"/>
                    </a:lnTo>
                    <a:lnTo>
                      <a:pt x="0" y="14993"/>
                    </a:lnTo>
                    <a:lnTo>
                      <a:pt x="466" y="21600"/>
                    </a:lnTo>
                    <a:close/>
                  </a:path>
                </a:pathLst>
              </a:custGeom>
              <a:solidFill>
                <a:srgbClr val="D8D8D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22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36" name="Freeform: Shape 133">
                <a:extLst>
                  <a:ext uri="{FF2B5EF4-FFF2-40B4-BE49-F238E27FC236}">
                    <a16:creationId xmlns="" xmlns:a16="http://schemas.microsoft.com/office/drawing/2014/main" id="{9EE7B3DC-1343-4311-9C0E-12D2D6A150A6}"/>
                  </a:ext>
                </a:extLst>
              </p:cNvPr>
              <p:cNvSpPr/>
              <p:nvPr/>
            </p:nvSpPr>
            <p:spPr>
              <a:xfrm>
                <a:off x="7969299" y="1808051"/>
                <a:ext cx="1366521" cy="4884421"/>
              </a:xfrm>
              <a:custGeom>
                <a:avLst/>
                <a:gdLst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521530 w 1366521"/>
                  <a:gd name="connsiteY4" fmla="*/ 2397896 h 4884421"/>
                  <a:gd name="connsiteX5" fmla="*/ 660513 w 1366521"/>
                  <a:gd name="connsiteY5" fmla="*/ 3111500 h 4884421"/>
                  <a:gd name="connsiteX6" fmla="*/ 1008619 w 1366521"/>
                  <a:gd name="connsiteY6" fmla="*/ 3111500 h 4884421"/>
                  <a:gd name="connsiteX7" fmla="*/ 874037 w 1366521"/>
                  <a:gd name="connsiteY7" fmla="*/ 2456650 h 4884421"/>
                  <a:gd name="connsiteX8" fmla="*/ 365533 w 1366521"/>
                  <a:gd name="connsiteY8" fmla="*/ 1596940 h 4884421"/>
                  <a:gd name="connsiteX9" fmla="*/ 504019 w 1366521"/>
                  <a:gd name="connsiteY9" fmla="*/ 2307988 h 4884421"/>
                  <a:gd name="connsiteX10" fmla="*/ 857913 w 1366521"/>
                  <a:gd name="connsiteY10" fmla="*/ 2378192 h 4884421"/>
                  <a:gd name="connsiteX11" fmla="*/ 723242 w 1366521"/>
                  <a:gd name="connsiteY11" fmla="*/ 1722905 h 4884421"/>
                  <a:gd name="connsiteX12" fmla="*/ 209215 w 1366521"/>
                  <a:gd name="connsiteY12" fmla="*/ 794332 h 4884421"/>
                  <a:gd name="connsiteX13" fmla="*/ 348106 w 1366521"/>
                  <a:gd name="connsiteY13" fmla="*/ 1507463 h 4884421"/>
                  <a:gd name="connsiteX14" fmla="*/ 707396 w 1366521"/>
                  <a:gd name="connsiteY14" fmla="*/ 1645801 h 4884421"/>
                  <a:gd name="connsiteX15" fmla="*/ 566339 w 1366521"/>
                  <a:gd name="connsiteY15" fmla="*/ 959442 h 4884421"/>
                  <a:gd name="connsiteX16" fmla="*/ 0 w 1366521"/>
                  <a:gd name="connsiteY16" fmla="*/ 0 h 4884421"/>
                  <a:gd name="connsiteX17" fmla="*/ 60939 w 1366521"/>
                  <a:gd name="connsiteY17" fmla="*/ 33015 h 4884421"/>
                  <a:gd name="connsiteX18" fmla="*/ 191854 w 1366521"/>
                  <a:gd name="connsiteY18" fmla="*/ 705190 h 4884421"/>
                  <a:gd name="connsiteX19" fmla="*/ 550564 w 1366521"/>
                  <a:gd name="connsiteY19" fmla="*/ 882684 h 4884421"/>
                  <a:gd name="connsiteX20" fmla="*/ 431800 w 1366521"/>
                  <a:gd name="connsiteY20" fmla="*/ 304800 h 4884421"/>
                  <a:gd name="connsiteX21" fmla="*/ 487667 w 1366521"/>
                  <a:gd name="connsiteY21" fmla="*/ 332836 h 4884421"/>
                  <a:gd name="connsiteX22" fmla="*/ 606788 w 1366521"/>
                  <a:gd name="connsiteY22" fmla="*/ 910504 h 4884421"/>
                  <a:gd name="connsiteX23" fmla="*/ 617215 w 1366521"/>
                  <a:gd name="connsiteY23" fmla="*/ 915664 h 4884421"/>
                  <a:gd name="connsiteX24" fmla="*/ 633731 w 1366521"/>
                  <a:gd name="connsiteY24" fmla="*/ 990600 h 4884421"/>
                  <a:gd name="connsiteX25" fmla="*/ 622206 w 1366521"/>
                  <a:gd name="connsiteY25" fmla="*/ 985271 h 4884421"/>
                  <a:gd name="connsiteX26" fmla="*/ 762814 w 1366521"/>
                  <a:gd name="connsiteY26" fmla="*/ 1667139 h 4884421"/>
                  <a:gd name="connsiteX27" fmla="*/ 767071 w 1366521"/>
                  <a:gd name="connsiteY27" fmla="*/ 1668778 h 4884421"/>
                  <a:gd name="connsiteX28" fmla="*/ 782322 w 1366521"/>
                  <a:gd name="connsiteY28" fmla="*/ 1743710 h 4884421"/>
                  <a:gd name="connsiteX29" fmla="*/ 778312 w 1366521"/>
                  <a:gd name="connsiteY29" fmla="*/ 1742298 h 4884421"/>
                  <a:gd name="connsiteX30" fmla="*/ 911637 w 1366521"/>
                  <a:gd name="connsiteY30" fmla="*/ 2388849 h 4884421"/>
                  <a:gd name="connsiteX31" fmla="*/ 924563 w 1366521"/>
                  <a:gd name="connsiteY31" fmla="*/ 2391413 h 4884421"/>
                  <a:gd name="connsiteX32" fmla="*/ 939801 w 1366521"/>
                  <a:gd name="connsiteY32" fmla="*/ 2467611 h 4884421"/>
                  <a:gd name="connsiteX33" fmla="*/ 927454 w 1366521"/>
                  <a:gd name="connsiteY33" fmla="*/ 2465553 h 4884421"/>
                  <a:gd name="connsiteX34" fmla="*/ 1366521 w 1366521"/>
                  <a:gd name="connsiteY34" fmla="*/ 4594774 h 4884421"/>
                  <a:gd name="connsiteX35" fmla="*/ 1320780 w 1366521"/>
                  <a:gd name="connsiteY35" fmla="*/ 4630420 h 4884421"/>
                  <a:gd name="connsiteX36" fmla="*/ 1169689 w 1366521"/>
                  <a:gd name="connsiteY36" fmla="*/ 3895236 h 4884421"/>
                  <a:gd name="connsiteX37" fmla="*/ 836098 w 1366521"/>
                  <a:gd name="connsiteY37" fmla="*/ 4013036 h 4884421"/>
                  <a:gd name="connsiteX38" fmla="*/ 995682 w 1366521"/>
                  <a:gd name="connsiteY38" fmla="*/ 4832411 h 4884421"/>
                  <a:gd name="connsiteX39" fmla="*/ 938523 w 1366521"/>
                  <a:gd name="connsiteY39" fmla="*/ 4884421 h 4884421"/>
                  <a:gd name="connsiteX40" fmla="*/ 615428 w 1366521"/>
                  <a:gd name="connsiteY40" fmla="*/ 3202912 h 4884421"/>
                  <a:gd name="connsiteX41" fmla="*/ 614681 w 1366521"/>
                  <a:gd name="connsiteY41" fmla="*/ 3202940 h 4884421"/>
                  <a:gd name="connsiteX42" fmla="*/ 596900 w 1366521"/>
                  <a:gd name="connsiteY42" fmla="*/ 3111500 h 4884421"/>
                  <a:gd name="connsiteX43" fmla="*/ 597863 w 1366521"/>
                  <a:gd name="connsiteY43" fmla="*/ 3111500 h 4884421"/>
                  <a:gd name="connsiteX44" fmla="*/ 147111 w 1366521"/>
                  <a:gd name="connsiteY44" fmla="*/ 765619 h 4884421"/>
                  <a:gd name="connsiteX45" fmla="*/ 144782 w 1366521"/>
                  <a:gd name="connsiteY45" fmla="*/ 764543 h 4884421"/>
                  <a:gd name="connsiteX46" fmla="*/ 127000 w 1366521"/>
                  <a:gd name="connsiteY46" fmla="*/ 673100 h 4884421"/>
                  <a:gd name="connsiteX47" fmla="*/ 129579 w 1366521"/>
                  <a:gd name="connsiteY47" fmla="*/ 674376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606788 w 1366521"/>
                  <a:gd name="connsiteY26" fmla="*/ 910504 h 4884421"/>
                  <a:gd name="connsiteX27" fmla="*/ 633731 w 1366521"/>
                  <a:gd name="connsiteY27" fmla="*/ 990600 h 4884421"/>
                  <a:gd name="connsiteX28" fmla="*/ 622206 w 1366521"/>
                  <a:gd name="connsiteY28" fmla="*/ 985271 h 4884421"/>
                  <a:gd name="connsiteX29" fmla="*/ 762814 w 1366521"/>
                  <a:gd name="connsiteY29" fmla="*/ 1667139 h 4884421"/>
                  <a:gd name="connsiteX30" fmla="*/ 767071 w 1366521"/>
                  <a:gd name="connsiteY30" fmla="*/ 1668778 h 4884421"/>
                  <a:gd name="connsiteX31" fmla="*/ 782322 w 1366521"/>
                  <a:gd name="connsiteY31" fmla="*/ 1743710 h 4884421"/>
                  <a:gd name="connsiteX32" fmla="*/ 778312 w 1366521"/>
                  <a:gd name="connsiteY32" fmla="*/ 1742298 h 4884421"/>
                  <a:gd name="connsiteX33" fmla="*/ 911637 w 1366521"/>
                  <a:gd name="connsiteY33" fmla="*/ 2388849 h 4884421"/>
                  <a:gd name="connsiteX34" fmla="*/ 924563 w 1366521"/>
                  <a:gd name="connsiteY34" fmla="*/ 2391413 h 4884421"/>
                  <a:gd name="connsiteX35" fmla="*/ 939801 w 1366521"/>
                  <a:gd name="connsiteY35" fmla="*/ 2467611 h 4884421"/>
                  <a:gd name="connsiteX36" fmla="*/ 927454 w 1366521"/>
                  <a:gd name="connsiteY36" fmla="*/ 2465553 h 4884421"/>
                  <a:gd name="connsiteX37" fmla="*/ 1366521 w 1366521"/>
                  <a:gd name="connsiteY37" fmla="*/ 4594774 h 4884421"/>
                  <a:gd name="connsiteX38" fmla="*/ 1320780 w 1366521"/>
                  <a:gd name="connsiteY38" fmla="*/ 4630420 h 4884421"/>
                  <a:gd name="connsiteX39" fmla="*/ 1169689 w 1366521"/>
                  <a:gd name="connsiteY39" fmla="*/ 3895236 h 4884421"/>
                  <a:gd name="connsiteX40" fmla="*/ 836098 w 1366521"/>
                  <a:gd name="connsiteY40" fmla="*/ 4013036 h 4884421"/>
                  <a:gd name="connsiteX41" fmla="*/ 995682 w 1366521"/>
                  <a:gd name="connsiteY41" fmla="*/ 4832411 h 4884421"/>
                  <a:gd name="connsiteX42" fmla="*/ 938523 w 1366521"/>
                  <a:gd name="connsiteY42" fmla="*/ 4884421 h 4884421"/>
                  <a:gd name="connsiteX43" fmla="*/ 615428 w 1366521"/>
                  <a:gd name="connsiteY43" fmla="*/ 3202912 h 4884421"/>
                  <a:gd name="connsiteX44" fmla="*/ 614681 w 1366521"/>
                  <a:gd name="connsiteY44" fmla="*/ 3202940 h 4884421"/>
                  <a:gd name="connsiteX45" fmla="*/ 596900 w 1366521"/>
                  <a:gd name="connsiteY45" fmla="*/ 3111500 h 4884421"/>
                  <a:gd name="connsiteX46" fmla="*/ 597863 w 1366521"/>
                  <a:gd name="connsiteY46" fmla="*/ 3111500 h 4884421"/>
                  <a:gd name="connsiteX47" fmla="*/ 147111 w 1366521"/>
                  <a:gd name="connsiteY47" fmla="*/ 765619 h 4884421"/>
                  <a:gd name="connsiteX48" fmla="*/ 144782 w 1366521"/>
                  <a:gd name="connsiteY48" fmla="*/ 764543 h 4884421"/>
                  <a:gd name="connsiteX49" fmla="*/ 127000 w 1366521"/>
                  <a:gd name="connsiteY49" fmla="*/ 673100 h 4884421"/>
                  <a:gd name="connsiteX50" fmla="*/ 129579 w 1366521"/>
                  <a:gd name="connsiteY50" fmla="*/ 674376 h 4884421"/>
                  <a:gd name="connsiteX51" fmla="*/ 0 w 1366521"/>
                  <a:gd name="connsiteY51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633731 w 1366521"/>
                  <a:gd name="connsiteY26" fmla="*/ 990600 h 4884421"/>
                  <a:gd name="connsiteX27" fmla="*/ 622206 w 1366521"/>
                  <a:gd name="connsiteY27" fmla="*/ 985271 h 4884421"/>
                  <a:gd name="connsiteX28" fmla="*/ 762814 w 1366521"/>
                  <a:gd name="connsiteY28" fmla="*/ 1667139 h 4884421"/>
                  <a:gd name="connsiteX29" fmla="*/ 767071 w 1366521"/>
                  <a:gd name="connsiteY29" fmla="*/ 1668778 h 4884421"/>
                  <a:gd name="connsiteX30" fmla="*/ 782322 w 1366521"/>
                  <a:gd name="connsiteY30" fmla="*/ 1743710 h 4884421"/>
                  <a:gd name="connsiteX31" fmla="*/ 778312 w 1366521"/>
                  <a:gd name="connsiteY31" fmla="*/ 1742298 h 4884421"/>
                  <a:gd name="connsiteX32" fmla="*/ 911637 w 1366521"/>
                  <a:gd name="connsiteY32" fmla="*/ 2388849 h 4884421"/>
                  <a:gd name="connsiteX33" fmla="*/ 924563 w 1366521"/>
                  <a:gd name="connsiteY33" fmla="*/ 2391413 h 4884421"/>
                  <a:gd name="connsiteX34" fmla="*/ 939801 w 1366521"/>
                  <a:gd name="connsiteY34" fmla="*/ 2467611 h 4884421"/>
                  <a:gd name="connsiteX35" fmla="*/ 927454 w 1366521"/>
                  <a:gd name="connsiteY35" fmla="*/ 2465553 h 4884421"/>
                  <a:gd name="connsiteX36" fmla="*/ 1366521 w 1366521"/>
                  <a:gd name="connsiteY36" fmla="*/ 4594774 h 4884421"/>
                  <a:gd name="connsiteX37" fmla="*/ 1320780 w 1366521"/>
                  <a:gd name="connsiteY37" fmla="*/ 4630420 h 4884421"/>
                  <a:gd name="connsiteX38" fmla="*/ 1169689 w 1366521"/>
                  <a:gd name="connsiteY38" fmla="*/ 3895236 h 4884421"/>
                  <a:gd name="connsiteX39" fmla="*/ 836098 w 1366521"/>
                  <a:gd name="connsiteY39" fmla="*/ 4013036 h 4884421"/>
                  <a:gd name="connsiteX40" fmla="*/ 995682 w 1366521"/>
                  <a:gd name="connsiteY40" fmla="*/ 4832411 h 4884421"/>
                  <a:gd name="connsiteX41" fmla="*/ 938523 w 1366521"/>
                  <a:gd name="connsiteY41" fmla="*/ 4884421 h 4884421"/>
                  <a:gd name="connsiteX42" fmla="*/ 615428 w 1366521"/>
                  <a:gd name="connsiteY42" fmla="*/ 3202912 h 4884421"/>
                  <a:gd name="connsiteX43" fmla="*/ 614681 w 1366521"/>
                  <a:gd name="connsiteY43" fmla="*/ 3202940 h 4884421"/>
                  <a:gd name="connsiteX44" fmla="*/ 596900 w 1366521"/>
                  <a:gd name="connsiteY44" fmla="*/ 3111500 h 4884421"/>
                  <a:gd name="connsiteX45" fmla="*/ 597863 w 1366521"/>
                  <a:gd name="connsiteY45" fmla="*/ 3111500 h 4884421"/>
                  <a:gd name="connsiteX46" fmla="*/ 147111 w 1366521"/>
                  <a:gd name="connsiteY46" fmla="*/ 765619 h 4884421"/>
                  <a:gd name="connsiteX47" fmla="*/ 144782 w 1366521"/>
                  <a:gd name="connsiteY47" fmla="*/ 764543 h 4884421"/>
                  <a:gd name="connsiteX48" fmla="*/ 127000 w 1366521"/>
                  <a:gd name="connsiteY48" fmla="*/ 673100 h 4884421"/>
                  <a:gd name="connsiteX49" fmla="*/ 129579 w 1366521"/>
                  <a:gd name="connsiteY49" fmla="*/ 674376 h 4884421"/>
                  <a:gd name="connsiteX50" fmla="*/ 0 w 1366521"/>
                  <a:gd name="connsiteY50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633731 w 1366521"/>
                  <a:gd name="connsiteY26" fmla="*/ 990600 h 4884421"/>
                  <a:gd name="connsiteX27" fmla="*/ 762814 w 1366521"/>
                  <a:gd name="connsiteY27" fmla="*/ 1667139 h 4884421"/>
                  <a:gd name="connsiteX28" fmla="*/ 767071 w 1366521"/>
                  <a:gd name="connsiteY28" fmla="*/ 1668778 h 4884421"/>
                  <a:gd name="connsiteX29" fmla="*/ 782322 w 1366521"/>
                  <a:gd name="connsiteY29" fmla="*/ 1743710 h 4884421"/>
                  <a:gd name="connsiteX30" fmla="*/ 778312 w 1366521"/>
                  <a:gd name="connsiteY30" fmla="*/ 1742298 h 4884421"/>
                  <a:gd name="connsiteX31" fmla="*/ 911637 w 1366521"/>
                  <a:gd name="connsiteY31" fmla="*/ 2388849 h 4884421"/>
                  <a:gd name="connsiteX32" fmla="*/ 924563 w 1366521"/>
                  <a:gd name="connsiteY32" fmla="*/ 2391413 h 4884421"/>
                  <a:gd name="connsiteX33" fmla="*/ 939801 w 1366521"/>
                  <a:gd name="connsiteY33" fmla="*/ 2467611 h 4884421"/>
                  <a:gd name="connsiteX34" fmla="*/ 927454 w 1366521"/>
                  <a:gd name="connsiteY34" fmla="*/ 2465553 h 4884421"/>
                  <a:gd name="connsiteX35" fmla="*/ 1366521 w 1366521"/>
                  <a:gd name="connsiteY35" fmla="*/ 4594774 h 4884421"/>
                  <a:gd name="connsiteX36" fmla="*/ 1320780 w 1366521"/>
                  <a:gd name="connsiteY36" fmla="*/ 4630420 h 4884421"/>
                  <a:gd name="connsiteX37" fmla="*/ 1169689 w 1366521"/>
                  <a:gd name="connsiteY37" fmla="*/ 3895236 h 4884421"/>
                  <a:gd name="connsiteX38" fmla="*/ 836098 w 1366521"/>
                  <a:gd name="connsiteY38" fmla="*/ 4013036 h 4884421"/>
                  <a:gd name="connsiteX39" fmla="*/ 995682 w 1366521"/>
                  <a:gd name="connsiteY39" fmla="*/ 4832411 h 4884421"/>
                  <a:gd name="connsiteX40" fmla="*/ 938523 w 1366521"/>
                  <a:gd name="connsiteY40" fmla="*/ 4884421 h 4884421"/>
                  <a:gd name="connsiteX41" fmla="*/ 615428 w 1366521"/>
                  <a:gd name="connsiteY41" fmla="*/ 3202912 h 4884421"/>
                  <a:gd name="connsiteX42" fmla="*/ 614681 w 1366521"/>
                  <a:gd name="connsiteY42" fmla="*/ 3202940 h 4884421"/>
                  <a:gd name="connsiteX43" fmla="*/ 596900 w 1366521"/>
                  <a:gd name="connsiteY43" fmla="*/ 3111500 h 4884421"/>
                  <a:gd name="connsiteX44" fmla="*/ 597863 w 1366521"/>
                  <a:gd name="connsiteY44" fmla="*/ 3111500 h 4884421"/>
                  <a:gd name="connsiteX45" fmla="*/ 147111 w 1366521"/>
                  <a:gd name="connsiteY45" fmla="*/ 765619 h 4884421"/>
                  <a:gd name="connsiteX46" fmla="*/ 144782 w 1366521"/>
                  <a:gd name="connsiteY46" fmla="*/ 764543 h 4884421"/>
                  <a:gd name="connsiteX47" fmla="*/ 127000 w 1366521"/>
                  <a:gd name="connsiteY47" fmla="*/ 673100 h 4884421"/>
                  <a:gd name="connsiteX48" fmla="*/ 129579 w 1366521"/>
                  <a:gd name="connsiteY48" fmla="*/ 674376 h 4884421"/>
                  <a:gd name="connsiteX49" fmla="*/ 0 w 1366521"/>
                  <a:gd name="connsiteY49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762814 w 1366521"/>
                  <a:gd name="connsiteY26" fmla="*/ 1667139 h 4884421"/>
                  <a:gd name="connsiteX27" fmla="*/ 767071 w 1366521"/>
                  <a:gd name="connsiteY27" fmla="*/ 1668778 h 4884421"/>
                  <a:gd name="connsiteX28" fmla="*/ 782322 w 1366521"/>
                  <a:gd name="connsiteY28" fmla="*/ 1743710 h 4884421"/>
                  <a:gd name="connsiteX29" fmla="*/ 778312 w 1366521"/>
                  <a:gd name="connsiteY29" fmla="*/ 1742298 h 4884421"/>
                  <a:gd name="connsiteX30" fmla="*/ 911637 w 1366521"/>
                  <a:gd name="connsiteY30" fmla="*/ 2388849 h 4884421"/>
                  <a:gd name="connsiteX31" fmla="*/ 924563 w 1366521"/>
                  <a:gd name="connsiteY31" fmla="*/ 2391413 h 4884421"/>
                  <a:gd name="connsiteX32" fmla="*/ 939801 w 1366521"/>
                  <a:gd name="connsiteY32" fmla="*/ 2467611 h 4884421"/>
                  <a:gd name="connsiteX33" fmla="*/ 927454 w 1366521"/>
                  <a:gd name="connsiteY33" fmla="*/ 2465553 h 4884421"/>
                  <a:gd name="connsiteX34" fmla="*/ 1366521 w 1366521"/>
                  <a:gd name="connsiteY34" fmla="*/ 4594774 h 4884421"/>
                  <a:gd name="connsiteX35" fmla="*/ 1320780 w 1366521"/>
                  <a:gd name="connsiteY35" fmla="*/ 4630420 h 4884421"/>
                  <a:gd name="connsiteX36" fmla="*/ 1169689 w 1366521"/>
                  <a:gd name="connsiteY36" fmla="*/ 3895236 h 4884421"/>
                  <a:gd name="connsiteX37" fmla="*/ 836098 w 1366521"/>
                  <a:gd name="connsiteY37" fmla="*/ 4013036 h 4884421"/>
                  <a:gd name="connsiteX38" fmla="*/ 995682 w 1366521"/>
                  <a:gd name="connsiteY38" fmla="*/ 4832411 h 4884421"/>
                  <a:gd name="connsiteX39" fmla="*/ 938523 w 1366521"/>
                  <a:gd name="connsiteY39" fmla="*/ 4884421 h 4884421"/>
                  <a:gd name="connsiteX40" fmla="*/ 615428 w 1366521"/>
                  <a:gd name="connsiteY40" fmla="*/ 3202912 h 4884421"/>
                  <a:gd name="connsiteX41" fmla="*/ 614681 w 1366521"/>
                  <a:gd name="connsiteY41" fmla="*/ 3202940 h 4884421"/>
                  <a:gd name="connsiteX42" fmla="*/ 596900 w 1366521"/>
                  <a:gd name="connsiteY42" fmla="*/ 3111500 h 4884421"/>
                  <a:gd name="connsiteX43" fmla="*/ 597863 w 1366521"/>
                  <a:gd name="connsiteY43" fmla="*/ 3111500 h 4884421"/>
                  <a:gd name="connsiteX44" fmla="*/ 147111 w 1366521"/>
                  <a:gd name="connsiteY44" fmla="*/ 765619 h 4884421"/>
                  <a:gd name="connsiteX45" fmla="*/ 144782 w 1366521"/>
                  <a:gd name="connsiteY45" fmla="*/ 764543 h 4884421"/>
                  <a:gd name="connsiteX46" fmla="*/ 127000 w 1366521"/>
                  <a:gd name="connsiteY46" fmla="*/ 673100 h 4884421"/>
                  <a:gd name="connsiteX47" fmla="*/ 129579 w 1366521"/>
                  <a:gd name="connsiteY47" fmla="*/ 674376 h 4884421"/>
                  <a:gd name="connsiteX48" fmla="*/ 0 w 1366521"/>
                  <a:gd name="connsiteY48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762814 w 1366521"/>
                  <a:gd name="connsiteY26" fmla="*/ 1667139 h 4884421"/>
                  <a:gd name="connsiteX27" fmla="*/ 782322 w 1366521"/>
                  <a:gd name="connsiteY27" fmla="*/ 1743710 h 4884421"/>
                  <a:gd name="connsiteX28" fmla="*/ 778312 w 1366521"/>
                  <a:gd name="connsiteY28" fmla="*/ 1742298 h 4884421"/>
                  <a:gd name="connsiteX29" fmla="*/ 911637 w 1366521"/>
                  <a:gd name="connsiteY29" fmla="*/ 2388849 h 4884421"/>
                  <a:gd name="connsiteX30" fmla="*/ 924563 w 1366521"/>
                  <a:gd name="connsiteY30" fmla="*/ 2391413 h 4884421"/>
                  <a:gd name="connsiteX31" fmla="*/ 939801 w 1366521"/>
                  <a:gd name="connsiteY31" fmla="*/ 2467611 h 4884421"/>
                  <a:gd name="connsiteX32" fmla="*/ 927454 w 1366521"/>
                  <a:gd name="connsiteY32" fmla="*/ 2465553 h 4884421"/>
                  <a:gd name="connsiteX33" fmla="*/ 1366521 w 1366521"/>
                  <a:gd name="connsiteY33" fmla="*/ 4594774 h 4884421"/>
                  <a:gd name="connsiteX34" fmla="*/ 1320780 w 1366521"/>
                  <a:gd name="connsiteY34" fmla="*/ 4630420 h 4884421"/>
                  <a:gd name="connsiteX35" fmla="*/ 1169689 w 1366521"/>
                  <a:gd name="connsiteY35" fmla="*/ 3895236 h 4884421"/>
                  <a:gd name="connsiteX36" fmla="*/ 836098 w 1366521"/>
                  <a:gd name="connsiteY36" fmla="*/ 4013036 h 4884421"/>
                  <a:gd name="connsiteX37" fmla="*/ 995682 w 1366521"/>
                  <a:gd name="connsiteY37" fmla="*/ 4832411 h 4884421"/>
                  <a:gd name="connsiteX38" fmla="*/ 938523 w 1366521"/>
                  <a:gd name="connsiteY38" fmla="*/ 4884421 h 4884421"/>
                  <a:gd name="connsiteX39" fmla="*/ 615428 w 1366521"/>
                  <a:gd name="connsiteY39" fmla="*/ 3202912 h 4884421"/>
                  <a:gd name="connsiteX40" fmla="*/ 614681 w 1366521"/>
                  <a:gd name="connsiteY40" fmla="*/ 3202940 h 4884421"/>
                  <a:gd name="connsiteX41" fmla="*/ 596900 w 1366521"/>
                  <a:gd name="connsiteY41" fmla="*/ 3111500 h 4884421"/>
                  <a:gd name="connsiteX42" fmla="*/ 597863 w 1366521"/>
                  <a:gd name="connsiteY42" fmla="*/ 3111500 h 4884421"/>
                  <a:gd name="connsiteX43" fmla="*/ 147111 w 1366521"/>
                  <a:gd name="connsiteY43" fmla="*/ 765619 h 4884421"/>
                  <a:gd name="connsiteX44" fmla="*/ 144782 w 1366521"/>
                  <a:gd name="connsiteY44" fmla="*/ 764543 h 4884421"/>
                  <a:gd name="connsiteX45" fmla="*/ 127000 w 1366521"/>
                  <a:gd name="connsiteY45" fmla="*/ 673100 h 4884421"/>
                  <a:gd name="connsiteX46" fmla="*/ 129579 w 1366521"/>
                  <a:gd name="connsiteY46" fmla="*/ 674376 h 4884421"/>
                  <a:gd name="connsiteX47" fmla="*/ 0 w 1366521"/>
                  <a:gd name="connsiteY47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782322 w 1366521"/>
                  <a:gd name="connsiteY26" fmla="*/ 1743710 h 4884421"/>
                  <a:gd name="connsiteX27" fmla="*/ 778312 w 1366521"/>
                  <a:gd name="connsiteY27" fmla="*/ 1742298 h 4884421"/>
                  <a:gd name="connsiteX28" fmla="*/ 911637 w 1366521"/>
                  <a:gd name="connsiteY28" fmla="*/ 2388849 h 4884421"/>
                  <a:gd name="connsiteX29" fmla="*/ 924563 w 1366521"/>
                  <a:gd name="connsiteY29" fmla="*/ 2391413 h 4884421"/>
                  <a:gd name="connsiteX30" fmla="*/ 939801 w 1366521"/>
                  <a:gd name="connsiteY30" fmla="*/ 2467611 h 4884421"/>
                  <a:gd name="connsiteX31" fmla="*/ 927454 w 1366521"/>
                  <a:gd name="connsiteY31" fmla="*/ 2465553 h 4884421"/>
                  <a:gd name="connsiteX32" fmla="*/ 1366521 w 1366521"/>
                  <a:gd name="connsiteY32" fmla="*/ 4594774 h 4884421"/>
                  <a:gd name="connsiteX33" fmla="*/ 1320780 w 1366521"/>
                  <a:gd name="connsiteY33" fmla="*/ 4630420 h 4884421"/>
                  <a:gd name="connsiteX34" fmla="*/ 1169689 w 1366521"/>
                  <a:gd name="connsiteY34" fmla="*/ 3895236 h 4884421"/>
                  <a:gd name="connsiteX35" fmla="*/ 836098 w 1366521"/>
                  <a:gd name="connsiteY35" fmla="*/ 4013036 h 4884421"/>
                  <a:gd name="connsiteX36" fmla="*/ 995682 w 1366521"/>
                  <a:gd name="connsiteY36" fmla="*/ 4832411 h 4884421"/>
                  <a:gd name="connsiteX37" fmla="*/ 938523 w 1366521"/>
                  <a:gd name="connsiteY37" fmla="*/ 4884421 h 4884421"/>
                  <a:gd name="connsiteX38" fmla="*/ 615428 w 1366521"/>
                  <a:gd name="connsiteY38" fmla="*/ 3202912 h 4884421"/>
                  <a:gd name="connsiteX39" fmla="*/ 614681 w 1366521"/>
                  <a:gd name="connsiteY39" fmla="*/ 3202940 h 4884421"/>
                  <a:gd name="connsiteX40" fmla="*/ 596900 w 1366521"/>
                  <a:gd name="connsiteY40" fmla="*/ 3111500 h 4884421"/>
                  <a:gd name="connsiteX41" fmla="*/ 597863 w 1366521"/>
                  <a:gd name="connsiteY41" fmla="*/ 3111500 h 4884421"/>
                  <a:gd name="connsiteX42" fmla="*/ 147111 w 1366521"/>
                  <a:gd name="connsiteY42" fmla="*/ 765619 h 4884421"/>
                  <a:gd name="connsiteX43" fmla="*/ 144782 w 1366521"/>
                  <a:gd name="connsiteY43" fmla="*/ 764543 h 4884421"/>
                  <a:gd name="connsiteX44" fmla="*/ 127000 w 1366521"/>
                  <a:gd name="connsiteY44" fmla="*/ 673100 h 4884421"/>
                  <a:gd name="connsiteX45" fmla="*/ 129579 w 1366521"/>
                  <a:gd name="connsiteY45" fmla="*/ 674376 h 4884421"/>
                  <a:gd name="connsiteX46" fmla="*/ 0 w 1366521"/>
                  <a:gd name="connsiteY46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782322 w 1366521"/>
                  <a:gd name="connsiteY26" fmla="*/ 1743710 h 4884421"/>
                  <a:gd name="connsiteX27" fmla="*/ 911637 w 1366521"/>
                  <a:gd name="connsiteY27" fmla="*/ 2388849 h 4884421"/>
                  <a:gd name="connsiteX28" fmla="*/ 924563 w 1366521"/>
                  <a:gd name="connsiteY28" fmla="*/ 2391413 h 4884421"/>
                  <a:gd name="connsiteX29" fmla="*/ 939801 w 1366521"/>
                  <a:gd name="connsiteY29" fmla="*/ 2467611 h 4884421"/>
                  <a:gd name="connsiteX30" fmla="*/ 927454 w 1366521"/>
                  <a:gd name="connsiteY30" fmla="*/ 2465553 h 4884421"/>
                  <a:gd name="connsiteX31" fmla="*/ 1366521 w 1366521"/>
                  <a:gd name="connsiteY31" fmla="*/ 4594774 h 4884421"/>
                  <a:gd name="connsiteX32" fmla="*/ 1320780 w 1366521"/>
                  <a:gd name="connsiteY32" fmla="*/ 4630420 h 4884421"/>
                  <a:gd name="connsiteX33" fmla="*/ 1169689 w 1366521"/>
                  <a:gd name="connsiteY33" fmla="*/ 3895236 h 4884421"/>
                  <a:gd name="connsiteX34" fmla="*/ 836098 w 1366521"/>
                  <a:gd name="connsiteY34" fmla="*/ 4013036 h 4884421"/>
                  <a:gd name="connsiteX35" fmla="*/ 995682 w 1366521"/>
                  <a:gd name="connsiteY35" fmla="*/ 4832411 h 4884421"/>
                  <a:gd name="connsiteX36" fmla="*/ 938523 w 1366521"/>
                  <a:gd name="connsiteY36" fmla="*/ 4884421 h 4884421"/>
                  <a:gd name="connsiteX37" fmla="*/ 615428 w 1366521"/>
                  <a:gd name="connsiteY37" fmla="*/ 3202912 h 4884421"/>
                  <a:gd name="connsiteX38" fmla="*/ 614681 w 1366521"/>
                  <a:gd name="connsiteY38" fmla="*/ 3202940 h 4884421"/>
                  <a:gd name="connsiteX39" fmla="*/ 596900 w 1366521"/>
                  <a:gd name="connsiteY39" fmla="*/ 3111500 h 4884421"/>
                  <a:gd name="connsiteX40" fmla="*/ 597863 w 1366521"/>
                  <a:gd name="connsiteY40" fmla="*/ 3111500 h 4884421"/>
                  <a:gd name="connsiteX41" fmla="*/ 147111 w 1366521"/>
                  <a:gd name="connsiteY41" fmla="*/ 765619 h 4884421"/>
                  <a:gd name="connsiteX42" fmla="*/ 144782 w 1366521"/>
                  <a:gd name="connsiteY42" fmla="*/ 764543 h 4884421"/>
                  <a:gd name="connsiteX43" fmla="*/ 127000 w 1366521"/>
                  <a:gd name="connsiteY43" fmla="*/ 673100 h 4884421"/>
                  <a:gd name="connsiteX44" fmla="*/ 129579 w 1366521"/>
                  <a:gd name="connsiteY44" fmla="*/ 674376 h 4884421"/>
                  <a:gd name="connsiteX45" fmla="*/ 0 w 1366521"/>
                  <a:gd name="connsiteY45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911637 w 1366521"/>
                  <a:gd name="connsiteY26" fmla="*/ 2388849 h 4884421"/>
                  <a:gd name="connsiteX27" fmla="*/ 924563 w 1366521"/>
                  <a:gd name="connsiteY27" fmla="*/ 2391413 h 4884421"/>
                  <a:gd name="connsiteX28" fmla="*/ 939801 w 1366521"/>
                  <a:gd name="connsiteY28" fmla="*/ 2467611 h 4884421"/>
                  <a:gd name="connsiteX29" fmla="*/ 927454 w 1366521"/>
                  <a:gd name="connsiteY29" fmla="*/ 2465553 h 4884421"/>
                  <a:gd name="connsiteX30" fmla="*/ 1366521 w 1366521"/>
                  <a:gd name="connsiteY30" fmla="*/ 4594774 h 4884421"/>
                  <a:gd name="connsiteX31" fmla="*/ 1320780 w 1366521"/>
                  <a:gd name="connsiteY31" fmla="*/ 4630420 h 4884421"/>
                  <a:gd name="connsiteX32" fmla="*/ 1169689 w 1366521"/>
                  <a:gd name="connsiteY32" fmla="*/ 3895236 h 4884421"/>
                  <a:gd name="connsiteX33" fmla="*/ 836098 w 1366521"/>
                  <a:gd name="connsiteY33" fmla="*/ 4013036 h 4884421"/>
                  <a:gd name="connsiteX34" fmla="*/ 995682 w 1366521"/>
                  <a:gd name="connsiteY34" fmla="*/ 4832411 h 4884421"/>
                  <a:gd name="connsiteX35" fmla="*/ 938523 w 1366521"/>
                  <a:gd name="connsiteY35" fmla="*/ 4884421 h 4884421"/>
                  <a:gd name="connsiteX36" fmla="*/ 615428 w 1366521"/>
                  <a:gd name="connsiteY36" fmla="*/ 3202912 h 4884421"/>
                  <a:gd name="connsiteX37" fmla="*/ 614681 w 1366521"/>
                  <a:gd name="connsiteY37" fmla="*/ 3202940 h 4884421"/>
                  <a:gd name="connsiteX38" fmla="*/ 596900 w 1366521"/>
                  <a:gd name="connsiteY38" fmla="*/ 3111500 h 4884421"/>
                  <a:gd name="connsiteX39" fmla="*/ 597863 w 1366521"/>
                  <a:gd name="connsiteY39" fmla="*/ 3111500 h 4884421"/>
                  <a:gd name="connsiteX40" fmla="*/ 147111 w 1366521"/>
                  <a:gd name="connsiteY40" fmla="*/ 765619 h 4884421"/>
                  <a:gd name="connsiteX41" fmla="*/ 144782 w 1366521"/>
                  <a:gd name="connsiteY41" fmla="*/ 764543 h 4884421"/>
                  <a:gd name="connsiteX42" fmla="*/ 127000 w 1366521"/>
                  <a:gd name="connsiteY42" fmla="*/ 673100 h 4884421"/>
                  <a:gd name="connsiteX43" fmla="*/ 129579 w 1366521"/>
                  <a:gd name="connsiteY43" fmla="*/ 674376 h 4884421"/>
                  <a:gd name="connsiteX44" fmla="*/ 0 w 1366521"/>
                  <a:gd name="connsiteY44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911637 w 1366521"/>
                  <a:gd name="connsiteY26" fmla="*/ 2388849 h 4884421"/>
                  <a:gd name="connsiteX27" fmla="*/ 939801 w 1366521"/>
                  <a:gd name="connsiteY27" fmla="*/ 2467611 h 4884421"/>
                  <a:gd name="connsiteX28" fmla="*/ 927454 w 1366521"/>
                  <a:gd name="connsiteY28" fmla="*/ 2465553 h 4884421"/>
                  <a:gd name="connsiteX29" fmla="*/ 1366521 w 1366521"/>
                  <a:gd name="connsiteY29" fmla="*/ 4594774 h 4884421"/>
                  <a:gd name="connsiteX30" fmla="*/ 1320780 w 1366521"/>
                  <a:gd name="connsiteY30" fmla="*/ 4630420 h 4884421"/>
                  <a:gd name="connsiteX31" fmla="*/ 1169689 w 1366521"/>
                  <a:gd name="connsiteY31" fmla="*/ 3895236 h 4884421"/>
                  <a:gd name="connsiteX32" fmla="*/ 836098 w 1366521"/>
                  <a:gd name="connsiteY32" fmla="*/ 4013036 h 4884421"/>
                  <a:gd name="connsiteX33" fmla="*/ 995682 w 1366521"/>
                  <a:gd name="connsiteY33" fmla="*/ 4832411 h 4884421"/>
                  <a:gd name="connsiteX34" fmla="*/ 938523 w 1366521"/>
                  <a:gd name="connsiteY34" fmla="*/ 4884421 h 4884421"/>
                  <a:gd name="connsiteX35" fmla="*/ 615428 w 1366521"/>
                  <a:gd name="connsiteY35" fmla="*/ 3202912 h 4884421"/>
                  <a:gd name="connsiteX36" fmla="*/ 614681 w 1366521"/>
                  <a:gd name="connsiteY36" fmla="*/ 3202940 h 4884421"/>
                  <a:gd name="connsiteX37" fmla="*/ 596900 w 1366521"/>
                  <a:gd name="connsiteY37" fmla="*/ 3111500 h 4884421"/>
                  <a:gd name="connsiteX38" fmla="*/ 597863 w 1366521"/>
                  <a:gd name="connsiteY38" fmla="*/ 3111500 h 4884421"/>
                  <a:gd name="connsiteX39" fmla="*/ 147111 w 1366521"/>
                  <a:gd name="connsiteY39" fmla="*/ 765619 h 4884421"/>
                  <a:gd name="connsiteX40" fmla="*/ 144782 w 1366521"/>
                  <a:gd name="connsiteY40" fmla="*/ 764543 h 4884421"/>
                  <a:gd name="connsiteX41" fmla="*/ 127000 w 1366521"/>
                  <a:gd name="connsiteY41" fmla="*/ 673100 h 4884421"/>
                  <a:gd name="connsiteX42" fmla="*/ 129579 w 1366521"/>
                  <a:gd name="connsiteY42" fmla="*/ 674376 h 4884421"/>
                  <a:gd name="connsiteX43" fmla="*/ 0 w 1366521"/>
                  <a:gd name="connsiteY43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939801 w 1366521"/>
                  <a:gd name="connsiteY26" fmla="*/ 2467611 h 4884421"/>
                  <a:gd name="connsiteX27" fmla="*/ 927454 w 1366521"/>
                  <a:gd name="connsiteY27" fmla="*/ 2465553 h 4884421"/>
                  <a:gd name="connsiteX28" fmla="*/ 1366521 w 1366521"/>
                  <a:gd name="connsiteY28" fmla="*/ 4594774 h 4884421"/>
                  <a:gd name="connsiteX29" fmla="*/ 1320780 w 1366521"/>
                  <a:gd name="connsiteY29" fmla="*/ 4630420 h 4884421"/>
                  <a:gd name="connsiteX30" fmla="*/ 1169689 w 1366521"/>
                  <a:gd name="connsiteY30" fmla="*/ 3895236 h 4884421"/>
                  <a:gd name="connsiteX31" fmla="*/ 836098 w 1366521"/>
                  <a:gd name="connsiteY31" fmla="*/ 4013036 h 4884421"/>
                  <a:gd name="connsiteX32" fmla="*/ 995682 w 1366521"/>
                  <a:gd name="connsiteY32" fmla="*/ 4832411 h 4884421"/>
                  <a:gd name="connsiteX33" fmla="*/ 938523 w 1366521"/>
                  <a:gd name="connsiteY33" fmla="*/ 4884421 h 4884421"/>
                  <a:gd name="connsiteX34" fmla="*/ 615428 w 1366521"/>
                  <a:gd name="connsiteY34" fmla="*/ 3202912 h 4884421"/>
                  <a:gd name="connsiteX35" fmla="*/ 614681 w 1366521"/>
                  <a:gd name="connsiteY35" fmla="*/ 3202940 h 4884421"/>
                  <a:gd name="connsiteX36" fmla="*/ 596900 w 1366521"/>
                  <a:gd name="connsiteY36" fmla="*/ 3111500 h 4884421"/>
                  <a:gd name="connsiteX37" fmla="*/ 597863 w 1366521"/>
                  <a:gd name="connsiteY37" fmla="*/ 3111500 h 4884421"/>
                  <a:gd name="connsiteX38" fmla="*/ 147111 w 1366521"/>
                  <a:gd name="connsiteY38" fmla="*/ 765619 h 4884421"/>
                  <a:gd name="connsiteX39" fmla="*/ 144782 w 1366521"/>
                  <a:gd name="connsiteY39" fmla="*/ 764543 h 4884421"/>
                  <a:gd name="connsiteX40" fmla="*/ 127000 w 1366521"/>
                  <a:gd name="connsiteY40" fmla="*/ 673100 h 4884421"/>
                  <a:gd name="connsiteX41" fmla="*/ 129579 w 1366521"/>
                  <a:gd name="connsiteY41" fmla="*/ 674376 h 4884421"/>
                  <a:gd name="connsiteX42" fmla="*/ 0 w 1366521"/>
                  <a:gd name="connsiteY42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939801 w 1366521"/>
                  <a:gd name="connsiteY26" fmla="*/ 2467611 h 4884421"/>
                  <a:gd name="connsiteX27" fmla="*/ 1366521 w 1366521"/>
                  <a:gd name="connsiteY27" fmla="*/ 4594774 h 4884421"/>
                  <a:gd name="connsiteX28" fmla="*/ 1320780 w 1366521"/>
                  <a:gd name="connsiteY28" fmla="*/ 4630420 h 4884421"/>
                  <a:gd name="connsiteX29" fmla="*/ 1169689 w 1366521"/>
                  <a:gd name="connsiteY29" fmla="*/ 3895236 h 4884421"/>
                  <a:gd name="connsiteX30" fmla="*/ 836098 w 1366521"/>
                  <a:gd name="connsiteY30" fmla="*/ 4013036 h 4884421"/>
                  <a:gd name="connsiteX31" fmla="*/ 995682 w 1366521"/>
                  <a:gd name="connsiteY31" fmla="*/ 4832411 h 4884421"/>
                  <a:gd name="connsiteX32" fmla="*/ 938523 w 1366521"/>
                  <a:gd name="connsiteY32" fmla="*/ 4884421 h 4884421"/>
                  <a:gd name="connsiteX33" fmla="*/ 615428 w 1366521"/>
                  <a:gd name="connsiteY33" fmla="*/ 3202912 h 4884421"/>
                  <a:gd name="connsiteX34" fmla="*/ 614681 w 1366521"/>
                  <a:gd name="connsiteY34" fmla="*/ 3202940 h 4884421"/>
                  <a:gd name="connsiteX35" fmla="*/ 596900 w 1366521"/>
                  <a:gd name="connsiteY35" fmla="*/ 3111500 h 4884421"/>
                  <a:gd name="connsiteX36" fmla="*/ 597863 w 1366521"/>
                  <a:gd name="connsiteY36" fmla="*/ 3111500 h 4884421"/>
                  <a:gd name="connsiteX37" fmla="*/ 147111 w 1366521"/>
                  <a:gd name="connsiteY37" fmla="*/ 765619 h 4884421"/>
                  <a:gd name="connsiteX38" fmla="*/ 144782 w 1366521"/>
                  <a:gd name="connsiteY38" fmla="*/ 764543 h 4884421"/>
                  <a:gd name="connsiteX39" fmla="*/ 127000 w 1366521"/>
                  <a:gd name="connsiteY39" fmla="*/ 673100 h 4884421"/>
                  <a:gd name="connsiteX40" fmla="*/ 129579 w 1366521"/>
                  <a:gd name="connsiteY40" fmla="*/ 674376 h 4884421"/>
                  <a:gd name="connsiteX41" fmla="*/ 0 w 1366521"/>
                  <a:gd name="connsiteY41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614681 w 1366521"/>
                  <a:gd name="connsiteY33" fmla="*/ 3202940 h 4884421"/>
                  <a:gd name="connsiteX34" fmla="*/ 596900 w 1366521"/>
                  <a:gd name="connsiteY34" fmla="*/ 3111500 h 4884421"/>
                  <a:gd name="connsiteX35" fmla="*/ 597863 w 1366521"/>
                  <a:gd name="connsiteY35" fmla="*/ 3111500 h 4884421"/>
                  <a:gd name="connsiteX36" fmla="*/ 147111 w 1366521"/>
                  <a:gd name="connsiteY36" fmla="*/ 765619 h 4884421"/>
                  <a:gd name="connsiteX37" fmla="*/ 144782 w 1366521"/>
                  <a:gd name="connsiteY37" fmla="*/ 764543 h 4884421"/>
                  <a:gd name="connsiteX38" fmla="*/ 127000 w 1366521"/>
                  <a:gd name="connsiteY38" fmla="*/ 673100 h 4884421"/>
                  <a:gd name="connsiteX39" fmla="*/ 129579 w 1366521"/>
                  <a:gd name="connsiteY39" fmla="*/ 674376 h 4884421"/>
                  <a:gd name="connsiteX40" fmla="*/ 0 w 1366521"/>
                  <a:gd name="connsiteY40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614681 w 1366521"/>
                  <a:gd name="connsiteY33" fmla="*/ 3202940 h 4884421"/>
                  <a:gd name="connsiteX34" fmla="*/ 596900 w 1366521"/>
                  <a:gd name="connsiteY34" fmla="*/ 3111500 h 4884421"/>
                  <a:gd name="connsiteX35" fmla="*/ 597863 w 1366521"/>
                  <a:gd name="connsiteY35" fmla="*/ 3111500 h 4884421"/>
                  <a:gd name="connsiteX36" fmla="*/ 147111 w 1366521"/>
                  <a:gd name="connsiteY36" fmla="*/ 765619 h 4884421"/>
                  <a:gd name="connsiteX37" fmla="*/ 127000 w 1366521"/>
                  <a:gd name="connsiteY37" fmla="*/ 673100 h 4884421"/>
                  <a:gd name="connsiteX38" fmla="*/ 129579 w 1366521"/>
                  <a:gd name="connsiteY38" fmla="*/ 674376 h 4884421"/>
                  <a:gd name="connsiteX39" fmla="*/ 0 w 1366521"/>
                  <a:gd name="connsiteY39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614681 w 1366521"/>
                  <a:gd name="connsiteY33" fmla="*/ 3202940 h 4884421"/>
                  <a:gd name="connsiteX34" fmla="*/ 596900 w 1366521"/>
                  <a:gd name="connsiteY34" fmla="*/ 3111500 h 4884421"/>
                  <a:gd name="connsiteX35" fmla="*/ 597863 w 1366521"/>
                  <a:gd name="connsiteY35" fmla="*/ 3111500 h 4884421"/>
                  <a:gd name="connsiteX36" fmla="*/ 127000 w 1366521"/>
                  <a:gd name="connsiteY36" fmla="*/ 673100 h 4884421"/>
                  <a:gd name="connsiteX37" fmla="*/ 129579 w 1366521"/>
                  <a:gd name="connsiteY37" fmla="*/ 674376 h 4884421"/>
                  <a:gd name="connsiteX38" fmla="*/ 0 w 1366521"/>
                  <a:gd name="connsiteY38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614681 w 1366521"/>
                  <a:gd name="connsiteY33" fmla="*/ 3202940 h 4884421"/>
                  <a:gd name="connsiteX34" fmla="*/ 596900 w 1366521"/>
                  <a:gd name="connsiteY34" fmla="*/ 3111500 h 4884421"/>
                  <a:gd name="connsiteX35" fmla="*/ 597863 w 1366521"/>
                  <a:gd name="connsiteY35" fmla="*/ 3111500 h 4884421"/>
                  <a:gd name="connsiteX36" fmla="*/ 127000 w 1366521"/>
                  <a:gd name="connsiteY36" fmla="*/ 673100 h 4884421"/>
                  <a:gd name="connsiteX37" fmla="*/ 0 w 1366521"/>
                  <a:gd name="connsiteY37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614681 w 1366521"/>
                  <a:gd name="connsiteY33" fmla="*/ 3202940 h 4884421"/>
                  <a:gd name="connsiteX34" fmla="*/ 596900 w 1366521"/>
                  <a:gd name="connsiteY34" fmla="*/ 3111500 h 4884421"/>
                  <a:gd name="connsiteX35" fmla="*/ 597863 w 1366521"/>
                  <a:gd name="connsiteY35" fmla="*/ 3111500 h 4884421"/>
                  <a:gd name="connsiteX36" fmla="*/ 0 w 1366521"/>
                  <a:gd name="connsiteY36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596900 w 1366521"/>
                  <a:gd name="connsiteY33" fmla="*/ 3111500 h 4884421"/>
                  <a:gd name="connsiteX34" fmla="*/ 597863 w 1366521"/>
                  <a:gd name="connsiteY34" fmla="*/ 3111500 h 4884421"/>
                  <a:gd name="connsiteX35" fmla="*/ 0 w 1366521"/>
                  <a:gd name="connsiteY35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596900 w 1366521"/>
                  <a:gd name="connsiteY33" fmla="*/ 3111500 h 4884421"/>
                  <a:gd name="connsiteX34" fmla="*/ 0 w 1366521"/>
                  <a:gd name="connsiteY34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0 w 1366521"/>
                  <a:gd name="connsiteY33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0 w 1366521"/>
                  <a:gd name="connsiteY32" fmla="*/ 0 h 488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66521" h="4884421">
                    <a:moveTo>
                      <a:pt x="1024311" y="3187854"/>
                    </a:moveTo>
                    <a:lnTo>
                      <a:pt x="677869" y="3200613"/>
                    </a:lnTo>
                    <a:lnTo>
                      <a:pt x="818632" y="3923356"/>
                    </a:lnTo>
                    <a:lnTo>
                      <a:pt x="1154059" y="3819187"/>
                    </a:lnTo>
                    <a:lnTo>
                      <a:pt x="1024311" y="3187854"/>
                    </a:lnTo>
                    <a:close/>
                    <a:moveTo>
                      <a:pt x="521530" y="2397896"/>
                    </a:moveTo>
                    <a:lnTo>
                      <a:pt x="660513" y="3111500"/>
                    </a:lnTo>
                    <a:lnTo>
                      <a:pt x="1008619" y="3111500"/>
                    </a:lnTo>
                    <a:lnTo>
                      <a:pt x="874037" y="2456650"/>
                    </a:lnTo>
                    <a:lnTo>
                      <a:pt x="521530" y="2397896"/>
                    </a:lnTo>
                    <a:close/>
                    <a:moveTo>
                      <a:pt x="365533" y="1596940"/>
                    </a:moveTo>
                    <a:lnTo>
                      <a:pt x="504019" y="2307988"/>
                    </a:lnTo>
                    <a:lnTo>
                      <a:pt x="857913" y="2378192"/>
                    </a:lnTo>
                    <a:lnTo>
                      <a:pt x="723242" y="1722905"/>
                    </a:lnTo>
                    <a:lnTo>
                      <a:pt x="365533" y="1596940"/>
                    </a:lnTo>
                    <a:close/>
                    <a:moveTo>
                      <a:pt x="209215" y="794332"/>
                    </a:moveTo>
                    <a:lnTo>
                      <a:pt x="348106" y="1507463"/>
                    </a:lnTo>
                    <a:lnTo>
                      <a:pt x="707396" y="1645801"/>
                    </a:lnTo>
                    <a:lnTo>
                      <a:pt x="566339" y="959442"/>
                    </a:lnTo>
                    <a:lnTo>
                      <a:pt x="209215" y="794332"/>
                    </a:lnTo>
                    <a:close/>
                    <a:moveTo>
                      <a:pt x="0" y="0"/>
                    </a:moveTo>
                    <a:lnTo>
                      <a:pt x="60939" y="33015"/>
                    </a:lnTo>
                    <a:lnTo>
                      <a:pt x="191854" y="705190"/>
                    </a:lnTo>
                    <a:lnTo>
                      <a:pt x="550564" y="882684"/>
                    </a:lnTo>
                    <a:lnTo>
                      <a:pt x="431800" y="304800"/>
                    </a:lnTo>
                    <a:lnTo>
                      <a:pt x="487667" y="332836"/>
                    </a:lnTo>
                    <a:lnTo>
                      <a:pt x="1366521" y="4594774"/>
                    </a:lnTo>
                    <a:lnTo>
                      <a:pt x="1320780" y="4630420"/>
                    </a:lnTo>
                    <a:lnTo>
                      <a:pt x="1169689" y="3895236"/>
                    </a:lnTo>
                    <a:lnTo>
                      <a:pt x="836098" y="4013036"/>
                    </a:lnTo>
                    <a:lnTo>
                      <a:pt x="995682" y="4832411"/>
                    </a:lnTo>
                    <a:lnTo>
                      <a:pt x="938523" y="488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22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cs typeface="+mn-cs"/>
                </a:endParaRPr>
              </a:p>
            </p:txBody>
          </p:sp>
        </p:grpSp>
      </p:grpSp>
      <p:pic>
        <p:nvPicPr>
          <p:cNvPr id="137" name="Image 1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33" y="5068714"/>
            <a:ext cx="1200000" cy="90000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8" name="Image 1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3" y="5068714"/>
            <a:ext cx="1200000" cy="90000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9" name="Image 1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013" y="3727909"/>
            <a:ext cx="1200000" cy="90000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0" name="Image 1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53" y="3727909"/>
            <a:ext cx="1200000" cy="90000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1" name="Image 1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93" y="3727909"/>
            <a:ext cx="1200000" cy="90000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2" name="Image 1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33" y="3727909"/>
            <a:ext cx="1200000" cy="90000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" name="Image 1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3" y="3727909"/>
            <a:ext cx="1200000" cy="90000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4" name="Image 1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33" y="2326253"/>
            <a:ext cx="1200000" cy="90000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5" name="Image 1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3" y="2326253"/>
            <a:ext cx="1200000" cy="90000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6" name="Rectangle 145"/>
          <p:cNvSpPr/>
          <p:nvPr/>
        </p:nvSpPr>
        <p:spPr>
          <a:xfrm>
            <a:off x="183281" y="1519324"/>
            <a:ext cx="807489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1400" dirty="0">
                <a:ln w="6350">
                  <a:solidFill>
                    <a:srgbClr val="7EA2D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fr-FR" sz="1400" dirty="0" smtClean="0">
                <a:ln w="6350">
                  <a:solidFill>
                    <a:srgbClr val="7EA2D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llustration : parcours pour la communauté de la Conception des Produits et Services</a:t>
            </a:r>
            <a:endParaRPr lang="fr-FR" sz="1400" cap="none" spc="0" dirty="0">
              <a:ln w="6350">
                <a:solidFill>
                  <a:srgbClr val="7EA2D1"/>
                </a:solidFill>
                <a:prstDash val="solid"/>
              </a:ln>
              <a:solidFill>
                <a:srgbClr val="99CC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7" name="Right Arrow 21"/>
          <p:cNvSpPr/>
          <p:nvPr/>
        </p:nvSpPr>
        <p:spPr>
          <a:xfrm>
            <a:off x="180975" y="950400"/>
            <a:ext cx="3059112" cy="604838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6B12EE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>
                <a:solidFill>
                  <a:srgbClr val="FFFFFF"/>
                </a:solidFill>
              </a:rPr>
              <a:t>Plan de formation</a:t>
            </a:r>
          </a:p>
        </p:txBody>
      </p:sp>
      <p:pic>
        <p:nvPicPr>
          <p:cNvPr id="148" name="Image 1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12" y="141630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smtClean="0"/>
              <a:t>Nous utilisons la </a:t>
            </a:r>
            <a:r>
              <a:rPr lang="fr-FR" altLang="fr-FR" b="1" dirty="0" smtClean="0"/>
              <a:t>certification individuelle </a:t>
            </a:r>
            <a:r>
              <a:rPr lang="fr-FR" altLang="fr-FR" dirty="0" smtClean="0"/>
              <a:t>comme un levier de motivation et d'acquisition des compétences</a:t>
            </a:r>
            <a:endParaRPr lang="fr-FR" altLang="fr-FR" dirty="0"/>
          </a:p>
        </p:txBody>
      </p:sp>
      <p:sp>
        <p:nvSpPr>
          <p:cNvPr id="110613" name="AutoShape 2" descr="Résultat de recherche d'images pour &quot;ipm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7" name="Espace réservé du numéro de diapositive 3"/>
          <p:cNvSpPr txBox="1">
            <a:spLocks/>
          </p:cNvSpPr>
          <p:nvPr/>
        </p:nvSpPr>
        <p:spPr>
          <a:xfrm>
            <a:off x="476250" y="6294438"/>
            <a:ext cx="1104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3FB18E5C-299F-46C3-A1DB-14492911D13C}" type="slidenum">
              <a:rPr lang="fr-FR" sz="1000" b="1" smtClean="0">
                <a:solidFill>
                  <a:srgbClr val="7EA2D1"/>
                </a:solidFill>
              </a:rPr>
              <a:pPr>
                <a:spcBef>
                  <a:spcPct val="50000"/>
                </a:spcBef>
              </a:pPr>
              <a:t>21</a:t>
            </a:fld>
            <a:endParaRPr lang="fr-FR" sz="1000" b="1">
              <a:solidFill>
                <a:srgbClr val="7EA2D1"/>
              </a:solidFill>
            </a:endParaRPr>
          </a:p>
        </p:txBody>
      </p:sp>
      <p:sp>
        <p:nvSpPr>
          <p:cNvPr id="30" name="Right Arrow 21"/>
          <p:cNvSpPr/>
          <p:nvPr/>
        </p:nvSpPr>
        <p:spPr>
          <a:xfrm>
            <a:off x="180000" y="950400"/>
            <a:ext cx="2880000" cy="604838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5408C4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/>
            <a:r>
              <a:rPr lang="fr-FR" sz="1200" b="1" kern="0" dirty="0" smtClean="0">
                <a:solidFill>
                  <a:srgbClr val="FFFFFF"/>
                </a:solidFill>
              </a:rPr>
              <a:t>Certification</a:t>
            </a:r>
            <a:endParaRPr lang="fr-FR" sz="1200" b="1" kern="0" dirty="0">
              <a:solidFill>
                <a:srgbClr val="FFFFFF"/>
              </a:solidFill>
            </a:endParaRPr>
          </a:p>
        </p:txBody>
      </p:sp>
      <p:sp>
        <p:nvSpPr>
          <p:cNvPr id="79" name="Arrow: Up 5">
            <a:extLst>
              <a:ext uri="{FF2B5EF4-FFF2-40B4-BE49-F238E27FC236}">
                <a16:creationId xmlns="" xmlns:a16="http://schemas.microsoft.com/office/drawing/2014/main" id="{093C8AB2-6B09-4E0B-844A-5DC152056913}"/>
              </a:ext>
            </a:extLst>
          </p:cNvPr>
          <p:cNvSpPr/>
          <p:nvPr/>
        </p:nvSpPr>
        <p:spPr>
          <a:xfrm>
            <a:off x="6030386" y="1401764"/>
            <a:ext cx="2394919" cy="3240000"/>
          </a:xfrm>
          <a:prstGeom prst="upArrow">
            <a:avLst>
              <a:gd name="adj1" fmla="val 50000"/>
              <a:gd name="adj2" fmla="val 41661"/>
            </a:avLst>
          </a:prstGeom>
          <a:solidFill>
            <a:srgbClr val="F39C12"/>
          </a:solidFill>
          <a:ln w="25400" cap="flat" cmpd="sng" algn="ctr">
            <a:noFill/>
            <a:prstDash val="solid"/>
          </a:ln>
          <a:effectLst/>
          <a:scene3d>
            <a:camera prst="perspectiveHeroicExtremeLeftFacing" fov="1200000">
              <a:rot lat="761422" lon="3001956" rev="0"/>
            </a:camera>
            <a:lightRig rig="balanced" dir="t"/>
          </a:scene3d>
          <a:sp3d extrusionH="1143000">
            <a:extrusionClr>
              <a:srgbClr val="F39C12"/>
            </a:extrusion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375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AD9BD015-48D8-4CBD-BA4A-023C758601D8}"/>
              </a:ext>
            </a:extLst>
          </p:cNvPr>
          <p:cNvSpPr/>
          <p:nvPr/>
        </p:nvSpPr>
        <p:spPr>
          <a:xfrm>
            <a:off x="5758830" y="2651411"/>
            <a:ext cx="1197460" cy="2160000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  <a:scene3d>
            <a:camera prst="perspectiveHeroicExtremeLeftFacing" fov="1200000">
              <a:rot lat="761422" lon="3001956" rev="0"/>
            </a:camera>
            <a:lightRig rig="harsh" dir="t">
              <a:rot lat="0" lon="0" rev="7800000"/>
            </a:lightRig>
          </a:scene3d>
          <a:sp3d extrusionH="1143000"/>
        </p:spPr>
        <p:txBody>
          <a:bodyPr tIns="91440" rtlCol="0" anchor="t" anchorCtr="0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2F6BF0E-8D7A-44C5-853C-58DAF1C3BD40}"/>
              </a:ext>
            </a:extLst>
          </p:cNvPr>
          <p:cNvSpPr/>
          <p:nvPr/>
        </p:nvSpPr>
        <p:spPr>
          <a:xfrm>
            <a:off x="4891180" y="3368817"/>
            <a:ext cx="1196650" cy="1620000"/>
          </a:xfrm>
          <a:prstGeom prst="rect">
            <a:avLst/>
          </a:prstGeom>
          <a:solidFill>
            <a:srgbClr val="16A085"/>
          </a:solidFill>
          <a:ln w="25400" cap="flat" cmpd="sng" algn="ctr">
            <a:noFill/>
            <a:prstDash val="solid"/>
          </a:ln>
          <a:effectLst/>
          <a:scene3d>
            <a:camera prst="perspectiveHeroicExtremeLeftFacing" fov="1200000">
              <a:rot lat="761422" lon="3001956" rev="0"/>
            </a:camera>
            <a:lightRig rig="harsh" dir="t">
              <a:rot lat="0" lon="0" rev="7800000"/>
            </a:lightRig>
          </a:scene3d>
          <a:sp3d extrusionH="1143000"/>
        </p:spPr>
        <p:txBody>
          <a:bodyPr tIns="91440" rtlCol="0" anchor="t" anchorCtr="0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294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737004D2-6CBE-4540-97E3-FA440F5770A8}"/>
              </a:ext>
            </a:extLst>
          </p:cNvPr>
          <p:cNvSpPr/>
          <p:nvPr/>
        </p:nvSpPr>
        <p:spPr>
          <a:xfrm>
            <a:off x="4201330" y="4043156"/>
            <a:ext cx="1197460" cy="1080000"/>
          </a:xfrm>
          <a:prstGeom prst="rect">
            <a:avLst/>
          </a:prstGeom>
          <a:solidFill>
            <a:srgbClr val="2980B9"/>
          </a:solidFill>
          <a:ln w="25400" cap="flat" cmpd="sng" algn="ctr">
            <a:noFill/>
            <a:prstDash val="solid"/>
          </a:ln>
          <a:effectLst/>
          <a:scene3d>
            <a:camera prst="perspectiveHeroicExtremeLeftFacing" fov="1200000">
              <a:rot lat="761422" lon="3001956" rev="0"/>
            </a:camera>
            <a:lightRig rig="harsh" dir="t">
              <a:rot lat="0" lon="0" rev="7800000"/>
            </a:lightRig>
          </a:scene3d>
          <a:sp3d extrusionH="889000"/>
        </p:spPr>
        <p:txBody>
          <a:bodyPr tIns="91440" rtlCol="0" anchor="t" anchorCtr="0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B487025E-D2B1-49E6-BD8A-69A9BB84F8B1}"/>
              </a:ext>
            </a:extLst>
          </p:cNvPr>
          <p:cNvSpPr/>
          <p:nvPr/>
        </p:nvSpPr>
        <p:spPr>
          <a:xfrm>
            <a:off x="3625266" y="4703734"/>
            <a:ext cx="1197460" cy="540000"/>
          </a:xfrm>
          <a:prstGeom prst="rect">
            <a:avLst/>
          </a:prstGeom>
          <a:solidFill>
            <a:srgbClr val="2C3E50"/>
          </a:solidFill>
          <a:ln w="25400" cap="flat" cmpd="sng" algn="ctr">
            <a:noFill/>
            <a:prstDash val="solid"/>
          </a:ln>
          <a:effectLst/>
          <a:scene3d>
            <a:camera prst="perspectiveHeroicExtremeLeftFacing" fov="1200000">
              <a:rot lat="761422" lon="3001956" rev="0"/>
            </a:camera>
            <a:lightRig rig="harsh" dir="t">
              <a:rot lat="0" lon="0" rev="7800000"/>
            </a:lightRig>
          </a:scene3d>
          <a:sp3d extrusionH="762000"/>
        </p:spPr>
        <p:txBody>
          <a:bodyPr tIns="91440" rtlCol="0" anchor="t" anchorCtr="0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122</a:t>
            </a:r>
          </a:p>
        </p:txBody>
      </p:sp>
      <p:pic>
        <p:nvPicPr>
          <p:cNvPr id="8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000">
            <a:off x="6830048" y="4517007"/>
            <a:ext cx="691457" cy="17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000">
            <a:off x="7777748" y="4187205"/>
            <a:ext cx="559579" cy="29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" descr="Résultat de recherche d'images pour &quot;ITIL&quot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000">
            <a:off x="6012868" y="4624158"/>
            <a:ext cx="576000" cy="25807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000">
            <a:off x="5205662" y="4872547"/>
            <a:ext cx="612000" cy="1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000">
            <a:off x="4673590" y="5065477"/>
            <a:ext cx="468000" cy="1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Rectangle 88"/>
          <p:cNvSpPr/>
          <p:nvPr/>
        </p:nvSpPr>
        <p:spPr>
          <a:xfrm rot="20940000">
            <a:off x="6947235" y="4878974"/>
            <a:ext cx="72000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fr-FR" sz="8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SAFe </a:t>
            </a:r>
            <a:r>
              <a:rPr lang="fr-FR" sz="800" baseline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Agilist</a:t>
            </a:r>
            <a:r>
              <a:rPr lang="fr-FR" sz="800" baseline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fr-FR" sz="80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fr-FR" sz="8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SAFe </a:t>
            </a:r>
            <a:r>
              <a:rPr lang="fr-FR" sz="800" baseline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Product Manager / Product </a:t>
            </a:r>
            <a:r>
              <a:rPr lang="fr-FR" sz="8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Owner</a:t>
            </a:r>
            <a:endParaRPr lang="fr-FR" sz="800" baseline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 rot="20929106">
            <a:off x="7847039" y="4665957"/>
            <a:ext cx="72000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fr-FR" sz="8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Scrum</a:t>
            </a:r>
            <a:r>
              <a:rPr lang="fr-FR" sz="8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FR" sz="800" baseline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Product </a:t>
            </a:r>
            <a:r>
              <a:rPr lang="fr-FR" sz="8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Owner</a:t>
            </a:r>
            <a:endParaRPr lang="fr-FR" sz="80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fr-FR" sz="8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Scrum</a:t>
            </a:r>
            <a:r>
              <a:rPr lang="fr-FR" sz="8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Master</a:t>
            </a:r>
            <a:endParaRPr lang="fr-FR" sz="800" baseline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 rot="20911654">
            <a:off x="6045184" y="5054270"/>
            <a:ext cx="72000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fr-FR" sz="8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Foundation</a:t>
            </a:r>
            <a:endParaRPr lang="fr-FR" sz="80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fr-FR" sz="8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OSA</a:t>
            </a: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fr-FR" sz="8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SOA</a:t>
            </a: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fr-FR" sz="8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PPO</a:t>
            </a: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fr-FR" sz="8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RC</a:t>
            </a:r>
            <a:endParaRPr lang="fr-FR" sz="800" baseline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" name="Rectangle 91"/>
          <p:cNvSpPr/>
          <p:nvPr/>
        </p:nvSpPr>
        <p:spPr>
          <a:xfrm rot="20940000">
            <a:off x="4683234" y="5317882"/>
            <a:ext cx="72000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fr-FR" sz="8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IPMA C</a:t>
            </a: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fr-FR" sz="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IPMA </a:t>
            </a:r>
            <a:r>
              <a:rPr lang="fr-FR" sz="8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fr-FR" sz="800" baseline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4" name="ZoneTexte 36"/>
          <p:cNvSpPr txBox="1">
            <a:spLocks noChangeArrowheads="1"/>
          </p:cNvSpPr>
          <p:nvPr/>
        </p:nvSpPr>
        <p:spPr bwMode="auto">
          <a:xfrm>
            <a:off x="3616083" y="1398509"/>
            <a:ext cx="3317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altLang="fr-FR" sz="1600" baseline="0" dirty="0"/>
              <a:t>des </a:t>
            </a:r>
            <a:r>
              <a:rPr lang="fr-FR" altLang="fr-FR" sz="1600" baseline="0" dirty="0" smtClean="0"/>
              <a:t>certificats obtenus </a:t>
            </a:r>
            <a:br>
              <a:rPr lang="fr-FR" altLang="fr-FR" sz="1600" baseline="0" dirty="0" smtClean="0"/>
            </a:br>
            <a:r>
              <a:rPr lang="fr-FR" altLang="fr-FR" sz="1600" baseline="0" dirty="0" smtClean="0"/>
              <a:t>de juin 2016 à décembre 2018 :</a:t>
            </a:r>
            <a:endParaRPr lang="fr-FR" altLang="fr-FR" sz="1600" baseline="0" dirty="0"/>
          </a:p>
        </p:txBody>
      </p:sp>
      <p:sp>
        <p:nvSpPr>
          <p:cNvPr id="95" name="ZoneTexte 36"/>
          <p:cNvSpPr txBox="1">
            <a:spLocks noChangeArrowheads="1"/>
          </p:cNvSpPr>
          <p:nvPr/>
        </p:nvSpPr>
        <p:spPr bwMode="auto">
          <a:xfrm>
            <a:off x="3109102" y="1154114"/>
            <a:ext cx="726530" cy="98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fr-FR" altLang="fr-FR" sz="1600" baseline="0" dirty="0" smtClean="0"/>
              <a:t>TOP</a:t>
            </a:r>
            <a:br>
              <a:rPr lang="fr-FR" altLang="fr-FR" sz="1600" baseline="0" dirty="0" smtClean="0"/>
            </a:br>
            <a:r>
              <a:rPr lang="fr-FR" altLang="fr-FR" sz="4400" b="1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EA2D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fr-FR" altLang="fr-FR" sz="4400" baseline="0" dirty="0">
              <a:solidFill>
                <a:srgbClr val="7EA2D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" y="1731818"/>
            <a:ext cx="27527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 rot="20940000">
            <a:off x="5235728" y="5200359"/>
            <a:ext cx="72000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fr-FR" sz="8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Management 3.0</a:t>
            </a:r>
            <a:endParaRPr lang="fr-FR" sz="800" baseline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ZoneTexte 42"/>
          <p:cNvSpPr txBox="1">
            <a:spLocks noChangeArrowheads="1"/>
          </p:cNvSpPr>
          <p:nvPr/>
        </p:nvSpPr>
        <p:spPr bwMode="auto">
          <a:xfrm>
            <a:off x="369650" y="3142201"/>
            <a:ext cx="218778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2000" baseline="0" dirty="0"/>
              <a:t> </a:t>
            </a:r>
            <a:r>
              <a:rPr lang="fr-FR" altLang="fr-FR" sz="4000" b="1" baseline="0" dirty="0" smtClean="0">
                <a:solidFill>
                  <a:srgbClr val="7EA2D1"/>
                </a:solidFill>
              </a:rPr>
              <a:t>2.300</a:t>
            </a:r>
            <a:r>
              <a:rPr lang="fr-FR" altLang="fr-FR" sz="4000" b="1" kern="0" baseline="0" dirty="0" smtClean="0">
                <a:solidFill>
                  <a:srgbClr val="7EA2D1"/>
                </a:solidFill>
                <a:latin typeface="+mj-lt"/>
                <a:ea typeface="+mj-ea"/>
                <a:cs typeface="+mj-cs"/>
              </a:rPr>
              <a:t/>
            </a:r>
            <a:br>
              <a:rPr lang="fr-FR" altLang="fr-FR" sz="4000" b="1" kern="0" baseline="0" dirty="0" smtClean="0">
                <a:solidFill>
                  <a:srgbClr val="7EA2D1"/>
                </a:solidFill>
                <a:latin typeface="+mj-lt"/>
                <a:ea typeface="+mj-ea"/>
                <a:cs typeface="+mj-cs"/>
              </a:rPr>
            </a:br>
            <a:r>
              <a:rPr lang="fr-FR" altLang="fr-FR" sz="1800" b="1" baseline="0" dirty="0" smtClean="0">
                <a:solidFill>
                  <a:srgbClr val="FF9933"/>
                </a:solidFill>
              </a:rPr>
              <a:t>certificats à la DSI</a:t>
            </a:r>
            <a:endParaRPr lang="fr-FR" altLang="fr-FR" sz="1800" b="1" baseline="0" dirty="0">
              <a:solidFill>
                <a:srgbClr val="FF9933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460375" y="5820841"/>
            <a:ext cx="8400992" cy="289441"/>
          </a:xfrm>
          <a:prstGeom prst="round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100" b="1" baseline="0" dirty="0" smtClean="0">
                <a:solidFill>
                  <a:srgbClr val="7EA2D1"/>
                </a:solidFill>
              </a:rPr>
              <a:t>Nous avons aussi</a:t>
            </a:r>
            <a:r>
              <a:rPr lang="fr-FR" sz="1100" b="1" dirty="0" smtClean="0">
                <a:solidFill>
                  <a:srgbClr val="7EA2D1"/>
                </a:solidFill>
              </a:rPr>
              <a:t> certifié 18 personnes à la gestion du changement, sur la base d'un référentiel construit avec la SMAP</a:t>
            </a:r>
            <a:endParaRPr lang="fr-FR" sz="1100" b="1" baseline="0" dirty="0">
              <a:solidFill>
                <a:srgbClr val="7EA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L’accompagnement vers l’expertise dans chacune des communautés … le management n’est pas la seule voie pour progresser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87" y="1554176"/>
            <a:ext cx="2990115" cy="320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e 30"/>
          <p:cNvGrpSpPr/>
          <p:nvPr/>
        </p:nvGrpSpPr>
        <p:grpSpPr>
          <a:xfrm>
            <a:off x="2767126" y="950975"/>
            <a:ext cx="6300394" cy="5042047"/>
            <a:chOff x="1291973" y="982072"/>
            <a:chExt cx="5943414" cy="5133484"/>
          </a:xfrm>
        </p:grpSpPr>
        <p:sp>
          <p:nvSpPr>
            <p:cNvPr id="20" name="Rectangle 19"/>
            <p:cNvSpPr/>
            <p:nvPr/>
          </p:nvSpPr>
          <p:spPr>
            <a:xfrm rot="263698">
              <a:off x="1291973" y="5653891"/>
              <a:ext cx="28432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2400" b="1" cap="none" spc="0" dirty="0" smtClean="0">
                  <a:ln w="3175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6699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Pour l'entreprise</a:t>
              </a:r>
              <a:endParaRPr lang="fr-FR" sz="2400" b="1" cap="none" spc="0" dirty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1448835" y="982072"/>
              <a:ext cx="5786552" cy="5089015"/>
              <a:chOff x="1448835" y="982072"/>
              <a:chExt cx="5786552" cy="5089015"/>
            </a:xfrm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 rot="60000">
                <a:off x="4324446" y="1884286"/>
                <a:ext cx="2880000" cy="3708553"/>
              </a:xfrm>
              <a:custGeom>
                <a:avLst/>
                <a:gdLst>
                  <a:gd name="T0" fmla="*/ 0 w 534"/>
                  <a:gd name="T1" fmla="*/ 787 h 835"/>
                  <a:gd name="T2" fmla="*/ 48 w 534"/>
                  <a:gd name="T3" fmla="*/ 835 h 835"/>
                  <a:gd name="T4" fmla="*/ 486 w 534"/>
                  <a:gd name="T5" fmla="*/ 835 h 835"/>
                  <a:gd name="T6" fmla="*/ 534 w 534"/>
                  <a:gd name="T7" fmla="*/ 787 h 835"/>
                  <a:gd name="T8" fmla="*/ 534 w 534"/>
                  <a:gd name="T9" fmla="*/ 163 h 835"/>
                  <a:gd name="T10" fmla="*/ 267 w 534"/>
                  <a:gd name="T11" fmla="*/ 0 h 835"/>
                  <a:gd name="T12" fmla="*/ 0 w 534"/>
                  <a:gd name="T13" fmla="*/ 163 h 835"/>
                  <a:gd name="T14" fmla="*/ 0 w 534"/>
                  <a:gd name="T15" fmla="*/ 787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4" h="835">
                    <a:moveTo>
                      <a:pt x="0" y="787"/>
                    </a:moveTo>
                    <a:cubicBezTo>
                      <a:pt x="0" y="814"/>
                      <a:pt x="22" y="835"/>
                      <a:pt x="48" y="835"/>
                    </a:cubicBezTo>
                    <a:cubicBezTo>
                      <a:pt x="486" y="835"/>
                      <a:pt x="486" y="835"/>
                      <a:pt x="486" y="835"/>
                    </a:cubicBezTo>
                    <a:cubicBezTo>
                      <a:pt x="512" y="835"/>
                      <a:pt x="534" y="814"/>
                      <a:pt x="534" y="787"/>
                    </a:cubicBezTo>
                    <a:cubicBezTo>
                      <a:pt x="534" y="163"/>
                      <a:pt x="534" y="163"/>
                      <a:pt x="534" y="163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0" y="163"/>
                      <a:pt x="0" y="163"/>
                      <a:pt x="0" y="163"/>
                    </a:cubicBezTo>
                    <a:lnTo>
                      <a:pt x="0" y="787"/>
                    </a:lnTo>
                    <a:close/>
                  </a:path>
                </a:pathLst>
              </a:custGeom>
              <a:gradFill>
                <a:gsLst>
                  <a:gs pos="0">
                    <a:srgbClr val="0E65A6"/>
                  </a:gs>
                  <a:gs pos="100000">
                    <a:srgbClr val="148EEA"/>
                  </a:gs>
                </a:gsLst>
                <a:lin ang="162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TextBox 30"/>
              <p:cNvSpPr txBox="1"/>
              <p:nvPr/>
            </p:nvSpPr>
            <p:spPr>
              <a:xfrm rot="60000">
                <a:off x="4288982" y="2716616"/>
                <a:ext cx="294640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2563" lvl="2" indent="-182563" fontAlgn="auto"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altLang="fr-FR" sz="1300" dirty="0" smtClean="0">
                    <a:solidFill>
                      <a:schemeClr val="bg1"/>
                    </a:solidFill>
                  </a:rPr>
                  <a:t>Repérer et </a:t>
                </a:r>
                <a:r>
                  <a:rPr lang="fr-FR" altLang="fr-FR" sz="1300" dirty="0">
                    <a:solidFill>
                      <a:schemeClr val="bg1"/>
                    </a:solidFill>
                  </a:rPr>
                  <a:t>accompagner </a:t>
                </a:r>
                <a:r>
                  <a:rPr lang="fr-FR" altLang="fr-FR" sz="1300" dirty="0" smtClean="0">
                    <a:solidFill>
                      <a:schemeClr val="bg1"/>
                    </a:solidFill>
                  </a:rPr>
                  <a:t/>
                </a:r>
                <a:br>
                  <a:rPr lang="fr-FR" altLang="fr-FR" sz="1300" dirty="0" smtClean="0">
                    <a:solidFill>
                      <a:schemeClr val="bg1"/>
                    </a:solidFill>
                  </a:rPr>
                </a:br>
                <a:r>
                  <a:rPr lang="fr-FR" altLang="fr-FR" sz="1300" dirty="0" smtClean="0">
                    <a:solidFill>
                      <a:schemeClr val="bg1"/>
                    </a:solidFill>
                  </a:rPr>
                  <a:t>les potentiels de </a:t>
                </a:r>
                <a:r>
                  <a:rPr lang="fr-FR" altLang="fr-FR" sz="1300" dirty="0">
                    <a:solidFill>
                      <a:schemeClr val="bg1"/>
                    </a:solidFill>
                  </a:rPr>
                  <a:t>la DSI de demain</a:t>
                </a:r>
              </a:p>
              <a:p>
                <a:pPr marL="182563" lvl="2" indent="-182563" fontAlgn="auto"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altLang="fr-FR" sz="1300" dirty="0" smtClean="0">
                    <a:solidFill>
                      <a:schemeClr val="bg1"/>
                    </a:solidFill>
                  </a:rPr>
                  <a:t>Montrer un signe supplémentaire de reconnaissance envers les agents identifiés </a:t>
                </a:r>
              </a:p>
              <a:p>
                <a:pPr marL="182563" lvl="2" indent="-182563" fontAlgn="auto"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sz="1300" dirty="0" smtClean="0">
                    <a:solidFill>
                      <a:schemeClr val="bg1"/>
                    </a:solidFill>
                  </a:rPr>
                  <a:t>Apporter une offre de service dédiée à </a:t>
                </a:r>
                <a:r>
                  <a:rPr lang="fr-FR" sz="1300" dirty="0">
                    <a:solidFill>
                      <a:schemeClr val="bg1"/>
                    </a:solidFill>
                  </a:rPr>
                  <a:t>ces </a:t>
                </a:r>
                <a:r>
                  <a:rPr lang="fr-FR" sz="1300" dirty="0" smtClean="0">
                    <a:solidFill>
                      <a:schemeClr val="bg1"/>
                    </a:solidFill>
                  </a:rPr>
                  <a:t>agents (coaching, modules de formation en avance de phase, accès à un module de prise de parole avancé, …)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auto">
              <a:xfrm rot="300000">
                <a:off x="1450554" y="1585328"/>
                <a:ext cx="2880000" cy="4074761"/>
              </a:xfrm>
              <a:custGeom>
                <a:avLst/>
                <a:gdLst>
                  <a:gd name="T0" fmla="*/ 0 w 534"/>
                  <a:gd name="T1" fmla="*/ 787 h 835"/>
                  <a:gd name="T2" fmla="*/ 48 w 534"/>
                  <a:gd name="T3" fmla="*/ 835 h 835"/>
                  <a:gd name="T4" fmla="*/ 486 w 534"/>
                  <a:gd name="T5" fmla="*/ 835 h 835"/>
                  <a:gd name="T6" fmla="*/ 534 w 534"/>
                  <a:gd name="T7" fmla="*/ 787 h 835"/>
                  <a:gd name="T8" fmla="*/ 534 w 534"/>
                  <a:gd name="T9" fmla="*/ 163 h 835"/>
                  <a:gd name="T10" fmla="*/ 267 w 534"/>
                  <a:gd name="T11" fmla="*/ 0 h 835"/>
                  <a:gd name="T12" fmla="*/ 0 w 534"/>
                  <a:gd name="T13" fmla="*/ 163 h 835"/>
                  <a:gd name="T14" fmla="*/ 0 w 534"/>
                  <a:gd name="T15" fmla="*/ 787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4" h="835">
                    <a:moveTo>
                      <a:pt x="0" y="787"/>
                    </a:moveTo>
                    <a:cubicBezTo>
                      <a:pt x="0" y="814"/>
                      <a:pt x="22" y="835"/>
                      <a:pt x="48" y="835"/>
                    </a:cubicBezTo>
                    <a:cubicBezTo>
                      <a:pt x="486" y="835"/>
                      <a:pt x="486" y="835"/>
                      <a:pt x="486" y="835"/>
                    </a:cubicBezTo>
                    <a:cubicBezTo>
                      <a:pt x="512" y="835"/>
                      <a:pt x="534" y="814"/>
                      <a:pt x="534" y="787"/>
                    </a:cubicBezTo>
                    <a:cubicBezTo>
                      <a:pt x="534" y="163"/>
                      <a:pt x="534" y="163"/>
                      <a:pt x="534" y="163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0" y="163"/>
                      <a:pt x="0" y="163"/>
                      <a:pt x="0" y="163"/>
                    </a:cubicBezTo>
                    <a:lnTo>
                      <a:pt x="0" y="787"/>
                    </a:lnTo>
                    <a:close/>
                  </a:path>
                </a:pathLst>
              </a:custGeom>
              <a:gradFill>
                <a:gsLst>
                  <a:gs pos="0">
                    <a:srgbClr val="123276"/>
                  </a:gs>
                  <a:gs pos="100000">
                    <a:srgbClr val="1B49B1"/>
                  </a:gs>
                </a:gsLst>
                <a:lin ang="162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300000">
                <a:off x="1448835" y="2377066"/>
                <a:ext cx="2896009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2563" lvl="2" indent="-182563" fontAlgn="auto"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300" dirty="0">
                    <a:solidFill>
                      <a:schemeClr val="bg1"/>
                    </a:solidFill>
                  </a:rPr>
                  <a:t>Affirmer la </a:t>
                </a:r>
                <a:r>
                  <a:rPr lang="fr-FR" altLang="fr-FR" sz="1300" dirty="0">
                    <a:solidFill>
                      <a:schemeClr val="bg1"/>
                    </a:solidFill>
                  </a:rPr>
                  <a:t>reconnaissance de toutes les carrières des différentes </a:t>
                </a:r>
                <a:r>
                  <a:rPr lang="fr-FR" altLang="fr-FR" sz="1300" dirty="0" smtClean="0">
                    <a:solidFill>
                      <a:schemeClr val="bg1"/>
                    </a:solidFill>
                  </a:rPr>
                  <a:t>communautés au </a:t>
                </a:r>
                <a:r>
                  <a:rPr lang="fr-FR" altLang="fr-FR" sz="1300" dirty="0">
                    <a:solidFill>
                      <a:schemeClr val="bg1"/>
                    </a:solidFill>
                  </a:rPr>
                  <a:t>même titre </a:t>
                </a:r>
                <a:r>
                  <a:rPr lang="fr-FR" altLang="fr-FR" sz="1300" dirty="0" smtClean="0">
                    <a:solidFill>
                      <a:schemeClr val="bg1"/>
                    </a:solidFill>
                  </a:rPr>
                  <a:t/>
                </a:r>
                <a:br>
                  <a:rPr lang="fr-FR" altLang="fr-FR" sz="1300" dirty="0" smtClean="0">
                    <a:solidFill>
                      <a:schemeClr val="bg1"/>
                    </a:solidFill>
                  </a:rPr>
                </a:br>
                <a:r>
                  <a:rPr lang="fr-FR" altLang="fr-FR" sz="1300" dirty="0" smtClean="0">
                    <a:solidFill>
                      <a:schemeClr val="bg1"/>
                    </a:solidFill>
                  </a:rPr>
                  <a:t>que les </a:t>
                </a:r>
                <a:r>
                  <a:rPr lang="fr-FR" altLang="fr-FR" sz="1300" dirty="0">
                    <a:solidFill>
                      <a:schemeClr val="bg1"/>
                    </a:solidFill>
                  </a:rPr>
                  <a:t>carrières managériales</a:t>
                </a:r>
              </a:p>
              <a:p>
                <a:pPr marL="182563" lvl="2" indent="-182563" fontAlgn="auto"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altLang="fr-FR" sz="1300" dirty="0">
                    <a:solidFill>
                      <a:schemeClr val="bg1"/>
                    </a:solidFill>
                  </a:rPr>
                  <a:t>Conserver et développer </a:t>
                </a:r>
                <a:r>
                  <a:rPr lang="fr-FR" altLang="fr-FR" sz="1300" dirty="0" smtClean="0">
                    <a:solidFill>
                      <a:schemeClr val="bg1"/>
                    </a:solidFill>
                  </a:rPr>
                  <a:t/>
                </a:r>
                <a:br>
                  <a:rPr lang="fr-FR" altLang="fr-FR" sz="1300" dirty="0" smtClean="0">
                    <a:solidFill>
                      <a:schemeClr val="bg1"/>
                    </a:solidFill>
                  </a:rPr>
                </a:br>
                <a:r>
                  <a:rPr lang="fr-FR" altLang="fr-FR" sz="1300" dirty="0" smtClean="0">
                    <a:solidFill>
                      <a:schemeClr val="bg1"/>
                    </a:solidFill>
                  </a:rPr>
                  <a:t>la </a:t>
                </a:r>
                <a:r>
                  <a:rPr lang="fr-FR" altLang="fr-FR" sz="1300" dirty="0">
                    <a:solidFill>
                      <a:schemeClr val="bg1"/>
                    </a:solidFill>
                  </a:rPr>
                  <a:t>compétence interne</a:t>
                </a:r>
              </a:p>
              <a:p>
                <a:pPr marL="182563" lvl="2" indent="-182563" fontAlgn="auto"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altLang="fr-FR" sz="1300" dirty="0">
                    <a:solidFill>
                      <a:schemeClr val="bg1"/>
                    </a:solidFill>
                  </a:rPr>
                  <a:t>Mieux </a:t>
                </a:r>
                <a:r>
                  <a:rPr lang="fr-FR" altLang="fr-FR" sz="1300" dirty="0" smtClean="0">
                    <a:solidFill>
                      <a:schemeClr val="bg1"/>
                    </a:solidFill>
                  </a:rPr>
                  <a:t>anticiper les remplacements des ressources </a:t>
                </a:r>
                <a:r>
                  <a:rPr lang="fr-FR" altLang="fr-FR" sz="1300" dirty="0">
                    <a:solidFill>
                      <a:schemeClr val="bg1"/>
                    </a:solidFill>
                  </a:rPr>
                  <a:t>dites « critiques »</a:t>
                </a:r>
                <a:br>
                  <a:rPr lang="fr-FR" altLang="fr-FR" sz="1300" dirty="0">
                    <a:solidFill>
                      <a:schemeClr val="bg1"/>
                    </a:solidFill>
                  </a:rPr>
                </a:br>
                <a:r>
                  <a:rPr lang="fr-FR" altLang="fr-FR" sz="1300" dirty="0">
                    <a:solidFill>
                      <a:schemeClr val="bg1"/>
                    </a:solidFill>
                  </a:rPr>
                  <a:t>(départs à la retraite ; indisponibilité…)</a:t>
                </a:r>
              </a:p>
              <a:p>
                <a:pPr marL="182563" lvl="2" indent="-182563" fontAlgn="auto"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altLang="fr-FR" sz="1300" dirty="0">
                    <a:solidFill>
                      <a:schemeClr val="bg1"/>
                    </a:solidFill>
                  </a:rPr>
                  <a:t>Optimiser l’utilisation de notre enveloppe de recrutement</a:t>
                </a:r>
                <a:br>
                  <a:rPr lang="fr-FR" altLang="fr-FR" sz="1300" dirty="0">
                    <a:solidFill>
                      <a:schemeClr val="bg1"/>
                    </a:solidFill>
                  </a:rPr>
                </a:br>
                <a:r>
                  <a:rPr lang="fr-FR" altLang="fr-FR" sz="1300" dirty="0">
                    <a:solidFill>
                      <a:schemeClr val="bg1"/>
                    </a:solidFill>
                  </a:rPr>
                  <a:t>au regard des profils et potentiels déjà présents en </a:t>
                </a:r>
                <a:r>
                  <a:rPr lang="fr-FR" altLang="fr-FR" sz="1300" dirty="0" smtClean="0">
                    <a:solidFill>
                      <a:schemeClr val="bg1"/>
                    </a:solidFill>
                  </a:rPr>
                  <a:t>interne</a:t>
                </a:r>
                <a:endParaRPr lang="fr-FR" altLang="fr-FR" sz="13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599" r="83898"/>
              <a:stretch/>
            </p:blipFill>
            <p:spPr bwMode="auto">
              <a:xfrm>
                <a:off x="2871489" y="982072"/>
                <a:ext cx="861185" cy="7856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4324524" y="5609422"/>
                <a:ext cx="2793719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fr-FR" sz="2400" b="1" dirty="0">
                    <a:ln w="3175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6699FF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Pour les agents</a:t>
                </a:r>
              </a:p>
            </p:txBody>
          </p:sp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64" t="75599" r="37078"/>
              <a:stretch/>
            </p:blipFill>
            <p:spPr bwMode="auto">
              <a:xfrm>
                <a:off x="5384839" y="998802"/>
                <a:ext cx="1415044" cy="7856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3" name="Group 26"/>
              <p:cNvGrpSpPr/>
              <p:nvPr/>
            </p:nvGrpSpPr>
            <p:grpSpPr>
              <a:xfrm rot="120000">
                <a:off x="5559420" y="2089673"/>
                <a:ext cx="459482" cy="459482"/>
                <a:chOff x="3735589" y="2783692"/>
                <a:chExt cx="179368" cy="179368"/>
              </a:xfrm>
            </p:grpSpPr>
            <p:sp>
              <p:nvSpPr>
                <p:cNvPr id="24" name="Oval 31"/>
                <p:cNvSpPr/>
                <p:nvPr/>
              </p:nvSpPr>
              <p:spPr>
                <a:xfrm>
                  <a:off x="3752850" y="2797969"/>
                  <a:ext cx="147638" cy="14763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Freeform 32"/>
                <p:cNvSpPr/>
                <p:nvPr/>
              </p:nvSpPr>
              <p:spPr>
                <a:xfrm>
                  <a:off x="3735589" y="2783692"/>
                  <a:ext cx="179368" cy="179368"/>
                </a:xfrm>
                <a:custGeom>
                  <a:avLst/>
                  <a:gdLst>
                    <a:gd name="connsiteX0" fmla="*/ 89684 w 179368"/>
                    <a:gd name="connsiteY0" fmla="*/ 0 h 179368"/>
                    <a:gd name="connsiteX1" fmla="*/ 179368 w 179368"/>
                    <a:gd name="connsiteY1" fmla="*/ 89684 h 179368"/>
                    <a:gd name="connsiteX2" fmla="*/ 89684 w 179368"/>
                    <a:gd name="connsiteY2" fmla="*/ 179368 h 179368"/>
                    <a:gd name="connsiteX3" fmla="*/ 0 w 179368"/>
                    <a:gd name="connsiteY3" fmla="*/ 89684 h 179368"/>
                    <a:gd name="connsiteX4" fmla="*/ 89684 w 179368"/>
                    <a:gd name="connsiteY4" fmla="*/ 0 h 179368"/>
                    <a:gd name="connsiteX5" fmla="*/ 89684 w 179368"/>
                    <a:gd name="connsiteY5" fmla="*/ 26979 h 179368"/>
                    <a:gd name="connsiteX6" fmla="*/ 26979 w 179368"/>
                    <a:gd name="connsiteY6" fmla="*/ 89684 h 179368"/>
                    <a:gd name="connsiteX7" fmla="*/ 89684 w 179368"/>
                    <a:gd name="connsiteY7" fmla="*/ 152389 h 179368"/>
                    <a:gd name="connsiteX8" fmla="*/ 152389 w 179368"/>
                    <a:gd name="connsiteY8" fmla="*/ 89684 h 179368"/>
                    <a:gd name="connsiteX9" fmla="*/ 89684 w 179368"/>
                    <a:gd name="connsiteY9" fmla="*/ 26979 h 179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9368" h="179368">
                      <a:moveTo>
                        <a:pt x="89684" y="0"/>
                      </a:moveTo>
                      <a:cubicBezTo>
                        <a:pt x="139215" y="0"/>
                        <a:pt x="179368" y="40153"/>
                        <a:pt x="179368" y="89684"/>
                      </a:cubicBezTo>
                      <a:cubicBezTo>
                        <a:pt x="179368" y="139215"/>
                        <a:pt x="139215" y="179368"/>
                        <a:pt x="89684" y="179368"/>
                      </a:cubicBezTo>
                      <a:cubicBezTo>
                        <a:pt x="40153" y="179368"/>
                        <a:pt x="0" y="139215"/>
                        <a:pt x="0" y="89684"/>
                      </a:cubicBezTo>
                      <a:cubicBezTo>
                        <a:pt x="0" y="40153"/>
                        <a:pt x="40153" y="0"/>
                        <a:pt x="89684" y="0"/>
                      </a:cubicBezTo>
                      <a:close/>
                      <a:moveTo>
                        <a:pt x="89684" y="26979"/>
                      </a:moveTo>
                      <a:cubicBezTo>
                        <a:pt x="55053" y="26979"/>
                        <a:pt x="26979" y="55053"/>
                        <a:pt x="26979" y="89684"/>
                      </a:cubicBezTo>
                      <a:cubicBezTo>
                        <a:pt x="26979" y="124315"/>
                        <a:pt x="55053" y="152389"/>
                        <a:pt x="89684" y="152389"/>
                      </a:cubicBezTo>
                      <a:cubicBezTo>
                        <a:pt x="124315" y="152389"/>
                        <a:pt x="152389" y="124315"/>
                        <a:pt x="152389" y="89684"/>
                      </a:cubicBezTo>
                      <a:cubicBezTo>
                        <a:pt x="152389" y="55053"/>
                        <a:pt x="124315" y="26979"/>
                        <a:pt x="89684" y="26979"/>
                      </a:cubicBezTo>
                      <a:close/>
                    </a:path>
                  </a:pathLst>
                </a:custGeom>
                <a:solidFill>
                  <a:srgbClr val="BEBEB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952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6" name="Group 10"/>
              <p:cNvGrpSpPr/>
              <p:nvPr/>
            </p:nvGrpSpPr>
            <p:grpSpPr>
              <a:xfrm rot="360000">
                <a:off x="2768998" y="1791872"/>
                <a:ext cx="459482" cy="459482"/>
                <a:chOff x="3735589" y="2783692"/>
                <a:chExt cx="179368" cy="179368"/>
              </a:xfrm>
            </p:grpSpPr>
            <p:sp>
              <p:nvSpPr>
                <p:cNvPr id="27" name="Oval 15"/>
                <p:cNvSpPr/>
                <p:nvPr/>
              </p:nvSpPr>
              <p:spPr>
                <a:xfrm>
                  <a:off x="3752850" y="2797969"/>
                  <a:ext cx="147638" cy="14763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16"/>
                <p:cNvSpPr/>
                <p:nvPr/>
              </p:nvSpPr>
              <p:spPr>
                <a:xfrm>
                  <a:off x="3735589" y="2783692"/>
                  <a:ext cx="179368" cy="179368"/>
                </a:xfrm>
                <a:custGeom>
                  <a:avLst/>
                  <a:gdLst>
                    <a:gd name="connsiteX0" fmla="*/ 89684 w 179368"/>
                    <a:gd name="connsiteY0" fmla="*/ 0 h 179368"/>
                    <a:gd name="connsiteX1" fmla="*/ 179368 w 179368"/>
                    <a:gd name="connsiteY1" fmla="*/ 89684 h 179368"/>
                    <a:gd name="connsiteX2" fmla="*/ 89684 w 179368"/>
                    <a:gd name="connsiteY2" fmla="*/ 179368 h 179368"/>
                    <a:gd name="connsiteX3" fmla="*/ 0 w 179368"/>
                    <a:gd name="connsiteY3" fmla="*/ 89684 h 179368"/>
                    <a:gd name="connsiteX4" fmla="*/ 89684 w 179368"/>
                    <a:gd name="connsiteY4" fmla="*/ 0 h 179368"/>
                    <a:gd name="connsiteX5" fmla="*/ 89684 w 179368"/>
                    <a:gd name="connsiteY5" fmla="*/ 26979 h 179368"/>
                    <a:gd name="connsiteX6" fmla="*/ 26979 w 179368"/>
                    <a:gd name="connsiteY6" fmla="*/ 89684 h 179368"/>
                    <a:gd name="connsiteX7" fmla="*/ 89684 w 179368"/>
                    <a:gd name="connsiteY7" fmla="*/ 152389 h 179368"/>
                    <a:gd name="connsiteX8" fmla="*/ 152389 w 179368"/>
                    <a:gd name="connsiteY8" fmla="*/ 89684 h 179368"/>
                    <a:gd name="connsiteX9" fmla="*/ 89684 w 179368"/>
                    <a:gd name="connsiteY9" fmla="*/ 26979 h 179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9368" h="179368">
                      <a:moveTo>
                        <a:pt x="89684" y="0"/>
                      </a:moveTo>
                      <a:cubicBezTo>
                        <a:pt x="139215" y="0"/>
                        <a:pt x="179368" y="40153"/>
                        <a:pt x="179368" y="89684"/>
                      </a:cubicBezTo>
                      <a:cubicBezTo>
                        <a:pt x="179368" y="139215"/>
                        <a:pt x="139215" y="179368"/>
                        <a:pt x="89684" y="179368"/>
                      </a:cubicBezTo>
                      <a:cubicBezTo>
                        <a:pt x="40153" y="179368"/>
                        <a:pt x="0" y="139215"/>
                        <a:pt x="0" y="89684"/>
                      </a:cubicBezTo>
                      <a:cubicBezTo>
                        <a:pt x="0" y="40153"/>
                        <a:pt x="40153" y="0"/>
                        <a:pt x="89684" y="0"/>
                      </a:cubicBezTo>
                      <a:close/>
                      <a:moveTo>
                        <a:pt x="89684" y="26979"/>
                      </a:moveTo>
                      <a:cubicBezTo>
                        <a:pt x="55053" y="26979"/>
                        <a:pt x="26979" y="55053"/>
                        <a:pt x="26979" y="89684"/>
                      </a:cubicBezTo>
                      <a:cubicBezTo>
                        <a:pt x="26979" y="124315"/>
                        <a:pt x="55053" y="152389"/>
                        <a:pt x="89684" y="152389"/>
                      </a:cubicBezTo>
                      <a:cubicBezTo>
                        <a:pt x="124315" y="152389"/>
                        <a:pt x="152389" y="124315"/>
                        <a:pt x="152389" y="89684"/>
                      </a:cubicBezTo>
                      <a:cubicBezTo>
                        <a:pt x="152389" y="55053"/>
                        <a:pt x="124315" y="26979"/>
                        <a:pt x="89684" y="26979"/>
                      </a:cubicBezTo>
                      <a:close/>
                    </a:path>
                  </a:pathLst>
                </a:custGeom>
                <a:solidFill>
                  <a:srgbClr val="BEBEB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952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9" name="Freeform 11"/>
              <p:cNvSpPr/>
              <p:nvPr/>
            </p:nvSpPr>
            <p:spPr>
              <a:xfrm rot="360000">
                <a:off x="2867539" y="1475042"/>
                <a:ext cx="343084" cy="422782"/>
              </a:xfrm>
              <a:custGeom>
                <a:avLst/>
                <a:gdLst>
                  <a:gd name="connsiteX0" fmla="*/ 0 w 191336"/>
                  <a:gd name="connsiteY0" fmla="*/ 0 h 229406"/>
                  <a:gd name="connsiteX1" fmla="*/ 191336 w 191336"/>
                  <a:gd name="connsiteY1" fmla="*/ 0 h 229406"/>
                  <a:gd name="connsiteX2" fmla="*/ 143502 w 191336"/>
                  <a:gd name="connsiteY2" fmla="*/ 229406 h 229406"/>
                  <a:gd name="connsiteX3" fmla="*/ 137714 w 191336"/>
                  <a:gd name="connsiteY3" fmla="*/ 229406 h 229406"/>
                  <a:gd name="connsiteX4" fmla="*/ 129568 w 191336"/>
                  <a:gd name="connsiteY4" fmla="*/ 213792 h 229406"/>
                  <a:gd name="connsiteX5" fmla="*/ 131713 w 191336"/>
                  <a:gd name="connsiteY5" fmla="*/ 213792 h 229406"/>
                  <a:gd name="connsiteX6" fmla="*/ 167757 w 191336"/>
                  <a:gd name="connsiteY6" fmla="*/ 15617 h 229406"/>
                  <a:gd name="connsiteX7" fmla="*/ 23581 w 191336"/>
                  <a:gd name="connsiteY7" fmla="*/ 15617 h 229406"/>
                  <a:gd name="connsiteX8" fmla="*/ 59360 w 191336"/>
                  <a:gd name="connsiteY8" fmla="*/ 212336 h 229406"/>
                  <a:gd name="connsiteX9" fmla="*/ 47365 w 191336"/>
                  <a:gd name="connsiteY9" fmla="*/ 227154 h 229406"/>
                  <a:gd name="connsiteX10" fmla="*/ 0 w 191336"/>
                  <a:gd name="connsiteY10" fmla="*/ 0 h 229406"/>
                  <a:gd name="connsiteX0" fmla="*/ 0 w 191336"/>
                  <a:gd name="connsiteY0" fmla="*/ 0 h 229406"/>
                  <a:gd name="connsiteX1" fmla="*/ 191336 w 191336"/>
                  <a:gd name="connsiteY1" fmla="*/ 0 h 229406"/>
                  <a:gd name="connsiteX2" fmla="*/ 143502 w 191336"/>
                  <a:gd name="connsiteY2" fmla="*/ 229406 h 229406"/>
                  <a:gd name="connsiteX3" fmla="*/ 137714 w 191336"/>
                  <a:gd name="connsiteY3" fmla="*/ 229406 h 229406"/>
                  <a:gd name="connsiteX4" fmla="*/ 129568 w 191336"/>
                  <a:gd name="connsiteY4" fmla="*/ 213792 h 229406"/>
                  <a:gd name="connsiteX5" fmla="*/ 131713 w 191336"/>
                  <a:gd name="connsiteY5" fmla="*/ 213792 h 229406"/>
                  <a:gd name="connsiteX6" fmla="*/ 164732 w 191336"/>
                  <a:gd name="connsiteY6" fmla="*/ 22212 h 229406"/>
                  <a:gd name="connsiteX7" fmla="*/ 23581 w 191336"/>
                  <a:gd name="connsiteY7" fmla="*/ 15617 h 229406"/>
                  <a:gd name="connsiteX8" fmla="*/ 59360 w 191336"/>
                  <a:gd name="connsiteY8" fmla="*/ 212336 h 229406"/>
                  <a:gd name="connsiteX9" fmla="*/ 47365 w 191336"/>
                  <a:gd name="connsiteY9" fmla="*/ 227154 h 229406"/>
                  <a:gd name="connsiteX10" fmla="*/ 0 w 191336"/>
                  <a:gd name="connsiteY10" fmla="*/ 0 h 229406"/>
                  <a:gd name="connsiteX0" fmla="*/ 0 w 191336"/>
                  <a:gd name="connsiteY0" fmla="*/ 0 h 229406"/>
                  <a:gd name="connsiteX1" fmla="*/ 191336 w 191336"/>
                  <a:gd name="connsiteY1" fmla="*/ 0 h 229406"/>
                  <a:gd name="connsiteX2" fmla="*/ 143502 w 191336"/>
                  <a:gd name="connsiteY2" fmla="*/ 229406 h 229406"/>
                  <a:gd name="connsiteX3" fmla="*/ 137714 w 191336"/>
                  <a:gd name="connsiteY3" fmla="*/ 229406 h 229406"/>
                  <a:gd name="connsiteX4" fmla="*/ 129568 w 191336"/>
                  <a:gd name="connsiteY4" fmla="*/ 213792 h 229406"/>
                  <a:gd name="connsiteX5" fmla="*/ 131713 w 191336"/>
                  <a:gd name="connsiteY5" fmla="*/ 213792 h 229406"/>
                  <a:gd name="connsiteX6" fmla="*/ 164732 w 191336"/>
                  <a:gd name="connsiteY6" fmla="*/ 22212 h 229406"/>
                  <a:gd name="connsiteX7" fmla="*/ 23581 w 191336"/>
                  <a:gd name="connsiteY7" fmla="*/ 15617 h 229406"/>
                  <a:gd name="connsiteX8" fmla="*/ 59360 w 191336"/>
                  <a:gd name="connsiteY8" fmla="*/ 212336 h 229406"/>
                  <a:gd name="connsiteX9" fmla="*/ 47365 w 191336"/>
                  <a:gd name="connsiteY9" fmla="*/ 227154 h 229406"/>
                  <a:gd name="connsiteX10" fmla="*/ 0 w 191336"/>
                  <a:gd name="connsiteY10" fmla="*/ 0 h 229406"/>
                  <a:gd name="connsiteX0" fmla="*/ 0 w 191336"/>
                  <a:gd name="connsiteY0" fmla="*/ 0 h 229406"/>
                  <a:gd name="connsiteX1" fmla="*/ 191336 w 191336"/>
                  <a:gd name="connsiteY1" fmla="*/ 0 h 229406"/>
                  <a:gd name="connsiteX2" fmla="*/ 143502 w 191336"/>
                  <a:gd name="connsiteY2" fmla="*/ 229406 h 229406"/>
                  <a:gd name="connsiteX3" fmla="*/ 137714 w 191336"/>
                  <a:gd name="connsiteY3" fmla="*/ 229406 h 229406"/>
                  <a:gd name="connsiteX4" fmla="*/ 129568 w 191336"/>
                  <a:gd name="connsiteY4" fmla="*/ 213792 h 229406"/>
                  <a:gd name="connsiteX5" fmla="*/ 131713 w 191336"/>
                  <a:gd name="connsiteY5" fmla="*/ 213792 h 229406"/>
                  <a:gd name="connsiteX6" fmla="*/ 164732 w 191336"/>
                  <a:gd name="connsiteY6" fmla="*/ 22212 h 229406"/>
                  <a:gd name="connsiteX7" fmla="*/ 26633 w 191336"/>
                  <a:gd name="connsiteY7" fmla="*/ 10656 h 229406"/>
                  <a:gd name="connsiteX8" fmla="*/ 59360 w 191336"/>
                  <a:gd name="connsiteY8" fmla="*/ 212336 h 229406"/>
                  <a:gd name="connsiteX9" fmla="*/ 47365 w 191336"/>
                  <a:gd name="connsiteY9" fmla="*/ 227154 h 229406"/>
                  <a:gd name="connsiteX10" fmla="*/ 0 w 191336"/>
                  <a:gd name="connsiteY10" fmla="*/ 0 h 229406"/>
                  <a:gd name="connsiteX0" fmla="*/ 0 w 191336"/>
                  <a:gd name="connsiteY0" fmla="*/ 33 h 229439"/>
                  <a:gd name="connsiteX1" fmla="*/ 191336 w 191336"/>
                  <a:gd name="connsiteY1" fmla="*/ 33 h 229439"/>
                  <a:gd name="connsiteX2" fmla="*/ 143502 w 191336"/>
                  <a:gd name="connsiteY2" fmla="*/ 229439 h 229439"/>
                  <a:gd name="connsiteX3" fmla="*/ 137714 w 191336"/>
                  <a:gd name="connsiteY3" fmla="*/ 229439 h 229439"/>
                  <a:gd name="connsiteX4" fmla="*/ 129568 w 191336"/>
                  <a:gd name="connsiteY4" fmla="*/ 213825 h 229439"/>
                  <a:gd name="connsiteX5" fmla="*/ 131713 w 191336"/>
                  <a:gd name="connsiteY5" fmla="*/ 213825 h 229439"/>
                  <a:gd name="connsiteX6" fmla="*/ 164732 w 191336"/>
                  <a:gd name="connsiteY6" fmla="*/ 22245 h 229439"/>
                  <a:gd name="connsiteX7" fmla="*/ 26633 w 191336"/>
                  <a:gd name="connsiteY7" fmla="*/ 10689 h 229439"/>
                  <a:gd name="connsiteX8" fmla="*/ 59360 w 191336"/>
                  <a:gd name="connsiteY8" fmla="*/ 212369 h 229439"/>
                  <a:gd name="connsiteX9" fmla="*/ 47365 w 191336"/>
                  <a:gd name="connsiteY9" fmla="*/ 227187 h 229439"/>
                  <a:gd name="connsiteX10" fmla="*/ 0 w 191336"/>
                  <a:gd name="connsiteY10" fmla="*/ 33 h 229439"/>
                  <a:gd name="connsiteX0" fmla="*/ 0 w 191336"/>
                  <a:gd name="connsiteY0" fmla="*/ 8717 h 238123"/>
                  <a:gd name="connsiteX1" fmla="*/ 191336 w 191336"/>
                  <a:gd name="connsiteY1" fmla="*/ 8717 h 238123"/>
                  <a:gd name="connsiteX2" fmla="*/ 143502 w 191336"/>
                  <a:gd name="connsiteY2" fmla="*/ 238123 h 238123"/>
                  <a:gd name="connsiteX3" fmla="*/ 137714 w 191336"/>
                  <a:gd name="connsiteY3" fmla="*/ 238123 h 238123"/>
                  <a:gd name="connsiteX4" fmla="*/ 129568 w 191336"/>
                  <a:gd name="connsiteY4" fmla="*/ 222509 h 238123"/>
                  <a:gd name="connsiteX5" fmla="*/ 131713 w 191336"/>
                  <a:gd name="connsiteY5" fmla="*/ 222509 h 238123"/>
                  <a:gd name="connsiteX6" fmla="*/ 164732 w 191336"/>
                  <a:gd name="connsiteY6" fmla="*/ 30929 h 238123"/>
                  <a:gd name="connsiteX7" fmla="*/ 26633 w 191336"/>
                  <a:gd name="connsiteY7" fmla="*/ 19373 h 238123"/>
                  <a:gd name="connsiteX8" fmla="*/ 59360 w 191336"/>
                  <a:gd name="connsiteY8" fmla="*/ 221053 h 238123"/>
                  <a:gd name="connsiteX9" fmla="*/ 47365 w 191336"/>
                  <a:gd name="connsiteY9" fmla="*/ 235871 h 238123"/>
                  <a:gd name="connsiteX10" fmla="*/ 0 w 191336"/>
                  <a:gd name="connsiteY10" fmla="*/ 8717 h 238123"/>
                  <a:gd name="connsiteX0" fmla="*/ 0 w 191336"/>
                  <a:gd name="connsiteY0" fmla="*/ 14104 h 243510"/>
                  <a:gd name="connsiteX1" fmla="*/ 191336 w 191336"/>
                  <a:gd name="connsiteY1" fmla="*/ 14104 h 243510"/>
                  <a:gd name="connsiteX2" fmla="*/ 143502 w 191336"/>
                  <a:gd name="connsiteY2" fmla="*/ 243510 h 243510"/>
                  <a:gd name="connsiteX3" fmla="*/ 137714 w 191336"/>
                  <a:gd name="connsiteY3" fmla="*/ 243510 h 243510"/>
                  <a:gd name="connsiteX4" fmla="*/ 129568 w 191336"/>
                  <a:gd name="connsiteY4" fmla="*/ 227896 h 243510"/>
                  <a:gd name="connsiteX5" fmla="*/ 131713 w 191336"/>
                  <a:gd name="connsiteY5" fmla="*/ 227896 h 243510"/>
                  <a:gd name="connsiteX6" fmla="*/ 164732 w 191336"/>
                  <a:gd name="connsiteY6" fmla="*/ 36316 h 243510"/>
                  <a:gd name="connsiteX7" fmla="*/ 26633 w 191336"/>
                  <a:gd name="connsiteY7" fmla="*/ 24760 h 243510"/>
                  <a:gd name="connsiteX8" fmla="*/ 59360 w 191336"/>
                  <a:gd name="connsiteY8" fmla="*/ 226440 h 243510"/>
                  <a:gd name="connsiteX9" fmla="*/ 47365 w 191336"/>
                  <a:gd name="connsiteY9" fmla="*/ 241258 h 243510"/>
                  <a:gd name="connsiteX10" fmla="*/ 0 w 191336"/>
                  <a:gd name="connsiteY10" fmla="*/ 14104 h 243510"/>
                  <a:gd name="connsiteX0" fmla="*/ 0 w 191336"/>
                  <a:gd name="connsiteY0" fmla="*/ 14104 h 243510"/>
                  <a:gd name="connsiteX1" fmla="*/ 191336 w 191336"/>
                  <a:gd name="connsiteY1" fmla="*/ 14104 h 243510"/>
                  <a:gd name="connsiteX2" fmla="*/ 143502 w 191336"/>
                  <a:gd name="connsiteY2" fmla="*/ 243510 h 243510"/>
                  <a:gd name="connsiteX3" fmla="*/ 137714 w 191336"/>
                  <a:gd name="connsiteY3" fmla="*/ 243510 h 243510"/>
                  <a:gd name="connsiteX4" fmla="*/ 129568 w 191336"/>
                  <a:gd name="connsiteY4" fmla="*/ 227896 h 243510"/>
                  <a:gd name="connsiteX5" fmla="*/ 131713 w 191336"/>
                  <a:gd name="connsiteY5" fmla="*/ 227896 h 243510"/>
                  <a:gd name="connsiteX6" fmla="*/ 164732 w 191336"/>
                  <a:gd name="connsiteY6" fmla="*/ 36316 h 243510"/>
                  <a:gd name="connsiteX7" fmla="*/ 26633 w 191336"/>
                  <a:gd name="connsiteY7" fmla="*/ 24760 h 243510"/>
                  <a:gd name="connsiteX8" fmla="*/ 59360 w 191336"/>
                  <a:gd name="connsiteY8" fmla="*/ 226440 h 243510"/>
                  <a:gd name="connsiteX9" fmla="*/ 47365 w 191336"/>
                  <a:gd name="connsiteY9" fmla="*/ 241258 h 243510"/>
                  <a:gd name="connsiteX10" fmla="*/ 0 w 191336"/>
                  <a:gd name="connsiteY10" fmla="*/ 14104 h 243510"/>
                  <a:gd name="connsiteX0" fmla="*/ 0 w 191336"/>
                  <a:gd name="connsiteY0" fmla="*/ 14104 h 243510"/>
                  <a:gd name="connsiteX1" fmla="*/ 191336 w 191336"/>
                  <a:gd name="connsiteY1" fmla="*/ 14104 h 243510"/>
                  <a:gd name="connsiteX2" fmla="*/ 143502 w 191336"/>
                  <a:gd name="connsiteY2" fmla="*/ 243510 h 243510"/>
                  <a:gd name="connsiteX3" fmla="*/ 137714 w 191336"/>
                  <a:gd name="connsiteY3" fmla="*/ 243510 h 243510"/>
                  <a:gd name="connsiteX4" fmla="*/ 129568 w 191336"/>
                  <a:gd name="connsiteY4" fmla="*/ 227896 h 243510"/>
                  <a:gd name="connsiteX5" fmla="*/ 131713 w 191336"/>
                  <a:gd name="connsiteY5" fmla="*/ 227896 h 243510"/>
                  <a:gd name="connsiteX6" fmla="*/ 164732 w 191336"/>
                  <a:gd name="connsiteY6" fmla="*/ 36316 h 243510"/>
                  <a:gd name="connsiteX7" fmla="*/ 26633 w 191336"/>
                  <a:gd name="connsiteY7" fmla="*/ 24760 h 243510"/>
                  <a:gd name="connsiteX8" fmla="*/ 59360 w 191336"/>
                  <a:gd name="connsiteY8" fmla="*/ 226440 h 243510"/>
                  <a:gd name="connsiteX9" fmla="*/ 47365 w 191336"/>
                  <a:gd name="connsiteY9" fmla="*/ 241258 h 243510"/>
                  <a:gd name="connsiteX10" fmla="*/ 0 w 191336"/>
                  <a:gd name="connsiteY10" fmla="*/ 14104 h 243510"/>
                  <a:gd name="connsiteX0" fmla="*/ 0 w 191336"/>
                  <a:gd name="connsiteY0" fmla="*/ 14104 h 243510"/>
                  <a:gd name="connsiteX1" fmla="*/ 191336 w 191336"/>
                  <a:gd name="connsiteY1" fmla="*/ 14104 h 243510"/>
                  <a:gd name="connsiteX2" fmla="*/ 143502 w 191336"/>
                  <a:gd name="connsiteY2" fmla="*/ 243510 h 243510"/>
                  <a:gd name="connsiteX3" fmla="*/ 137714 w 191336"/>
                  <a:gd name="connsiteY3" fmla="*/ 243510 h 243510"/>
                  <a:gd name="connsiteX4" fmla="*/ 129568 w 191336"/>
                  <a:gd name="connsiteY4" fmla="*/ 227896 h 243510"/>
                  <a:gd name="connsiteX5" fmla="*/ 131713 w 191336"/>
                  <a:gd name="connsiteY5" fmla="*/ 227896 h 243510"/>
                  <a:gd name="connsiteX6" fmla="*/ 167786 w 191336"/>
                  <a:gd name="connsiteY6" fmla="*/ 31356 h 243510"/>
                  <a:gd name="connsiteX7" fmla="*/ 26633 w 191336"/>
                  <a:gd name="connsiteY7" fmla="*/ 24760 h 243510"/>
                  <a:gd name="connsiteX8" fmla="*/ 59360 w 191336"/>
                  <a:gd name="connsiteY8" fmla="*/ 226440 h 243510"/>
                  <a:gd name="connsiteX9" fmla="*/ 47365 w 191336"/>
                  <a:gd name="connsiteY9" fmla="*/ 241258 h 243510"/>
                  <a:gd name="connsiteX10" fmla="*/ 0 w 191336"/>
                  <a:gd name="connsiteY10" fmla="*/ 14104 h 243510"/>
                  <a:gd name="connsiteX0" fmla="*/ 0 w 191336"/>
                  <a:gd name="connsiteY0" fmla="*/ 16588 h 245994"/>
                  <a:gd name="connsiteX1" fmla="*/ 191336 w 191336"/>
                  <a:gd name="connsiteY1" fmla="*/ 16588 h 245994"/>
                  <a:gd name="connsiteX2" fmla="*/ 143502 w 191336"/>
                  <a:gd name="connsiteY2" fmla="*/ 245994 h 245994"/>
                  <a:gd name="connsiteX3" fmla="*/ 137714 w 191336"/>
                  <a:gd name="connsiteY3" fmla="*/ 245994 h 245994"/>
                  <a:gd name="connsiteX4" fmla="*/ 129568 w 191336"/>
                  <a:gd name="connsiteY4" fmla="*/ 230380 h 245994"/>
                  <a:gd name="connsiteX5" fmla="*/ 131713 w 191336"/>
                  <a:gd name="connsiteY5" fmla="*/ 230380 h 245994"/>
                  <a:gd name="connsiteX6" fmla="*/ 167786 w 191336"/>
                  <a:gd name="connsiteY6" fmla="*/ 33840 h 245994"/>
                  <a:gd name="connsiteX7" fmla="*/ 26633 w 191336"/>
                  <a:gd name="connsiteY7" fmla="*/ 27244 h 245994"/>
                  <a:gd name="connsiteX8" fmla="*/ 59360 w 191336"/>
                  <a:gd name="connsiteY8" fmla="*/ 228924 h 245994"/>
                  <a:gd name="connsiteX9" fmla="*/ 47365 w 191336"/>
                  <a:gd name="connsiteY9" fmla="*/ 243742 h 245994"/>
                  <a:gd name="connsiteX10" fmla="*/ 0 w 191336"/>
                  <a:gd name="connsiteY10" fmla="*/ 16588 h 245994"/>
                  <a:gd name="connsiteX0" fmla="*/ 0 w 191336"/>
                  <a:gd name="connsiteY0" fmla="*/ 16588 h 245994"/>
                  <a:gd name="connsiteX1" fmla="*/ 191336 w 191336"/>
                  <a:gd name="connsiteY1" fmla="*/ 16588 h 245994"/>
                  <a:gd name="connsiteX2" fmla="*/ 143502 w 191336"/>
                  <a:gd name="connsiteY2" fmla="*/ 245994 h 245994"/>
                  <a:gd name="connsiteX3" fmla="*/ 137714 w 191336"/>
                  <a:gd name="connsiteY3" fmla="*/ 245994 h 245994"/>
                  <a:gd name="connsiteX4" fmla="*/ 129568 w 191336"/>
                  <a:gd name="connsiteY4" fmla="*/ 230380 h 245994"/>
                  <a:gd name="connsiteX5" fmla="*/ 131713 w 191336"/>
                  <a:gd name="connsiteY5" fmla="*/ 230380 h 245994"/>
                  <a:gd name="connsiteX6" fmla="*/ 167786 w 191336"/>
                  <a:gd name="connsiteY6" fmla="*/ 33840 h 245994"/>
                  <a:gd name="connsiteX7" fmla="*/ 26633 w 191336"/>
                  <a:gd name="connsiteY7" fmla="*/ 27244 h 245994"/>
                  <a:gd name="connsiteX8" fmla="*/ 59360 w 191336"/>
                  <a:gd name="connsiteY8" fmla="*/ 228924 h 245994"/>
                  <a:gd name="connsiteX9" fmla="*/ 47365 w 191336"/>
                  <a:gd name="connsiteY9" fmla="*/ 243742 h 245994"/>
                  <a:gd name="connsiteX10" fmla="*/ 0 w 191336"/>
                  <a:gd name="connsiteY10" fmla="*/ 16588 h 245994"/>
                  <a:gd name="connsiteX0" fmla="*/ 0 w 191336"/>
                  <a:gd name="connsiteY0" fmla="*/ 16588 h 245994"/>
                  <a:gd name="connsiteX1" fmla="*/ 191336 w 191336"/>
                  <a:gd name="connsiteY1" fmla="*/ 16588 h 245994"/>
                  <a:gd name="connsiteX2" fmla="*/ 143502 w 191336"/>
                  <a:gd name="connsiteY2" fmla="*/ 245994 h 245994"/>
                  <a:gd name="connsiteX3" fmla="*/ 137714 w 191336"/>
                  <a:gd name="connsiteY3" fmla="*/ 245994 h 245994"/>
                  <a:gd name="connsiteX4" fmla="*/ 129568 w 191336"/>
                  <a:gd name="connsiteY4" fmla="*/ 230380 h 245994"/>
                  <a:gd name="connsiteX5" fmla="*/ 131713 w 191336"/>
                  <a:gd name="connsiteY5" fmla="*/ 230380 h 245994"/>
                  <a:gd name="connsiteX6" fmla="*/ 167786 w 191336"/>
                  <a:gd name="connsiteY6" fmla="*/ 33840 h 245994"/>
                  <a:gd name="connsiteX7" fmla="*/ 26633 w 191336"/>
                  <a:gd name="connsiteY7" fmla="*/ 27244 h 245994"/>
                  <a:gd name="connsiteX8" fmla="*/ 59360 w 191336"/>
                  <a:gd name="connsiteY8" fmla="*/ 228924 h 245994"/>
                  <a:gd name="connsiteX9" fmla="*/ 47365 w 191336"/>
                  <a:gd name="connsiteY9" fmla="*/ 243742 h 245994"/>
                  <a:gd name="connsiteX10" fmla="*/ 0 w 191336"/>
                  <a:gd name="connsiteY10" fmla="*/ 16588 h 245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1336" h="245994">
                    <a:moveTo>
                      <a:pt x="0" y="16588"/>
                    </a:moveTo>
                    <a:cubicBezTo>
                      <a:pt x="61802" y="-7901"/>
                      <a:pt x="127229" y="-3026"/>
                      <a:pt x="191336" y="16588"/>
                    </a:cubicBezTo>
                    <a:lnTo>
                      <a:pt x="143502" y="245994"/>
                    </a:lnTo>
                    <a:lnTo>
                      <a:pt x="137714" y="245994"/>
                    </a:lnTo>
                    <a:lnTo>
                      <a:pt x="129568" y="230380"/>
                    </a:lnTo>
                    <a:lnTo>
                      <a:pt x="131713" y="230380"/>
                    </a:lnTo>
                    <a:cubicBezTo>
                      <a:pt x="143737" y="164867"/>
                      <a:pt x="152601" y="97775"/>
                      <a:pt x="167786" y="33840"/>
                    </a:cubicBezTo>
                    <a:cubicBezTo>
                      <a:pt x="120435" y="13662"/>
                      <a:pt x="75058" y="17973"/>
                      <a:pt x="26633" y="27244"/>
                    </a:cubicBezTo>
                    <a:lnTo>
                      <a:pt x="59360" y="228924"/>
                    </a:lnTo>
                    <a:lnTo>
                      <a:pt x="47365" y="243742"/>
                    </a:lnTo>
                    <a:cubicBezTo>
                      <a:pt x="31577" y="168024"/>
                      <a:pt x="12736" y="97266"/>
                      <a:pt x="0" y="1658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 rot="120000">
                <a:off x="5634479" y="1770845"/>
                <a:ext cx="343084" cy="422782"/>
              </a:xfrm>
              <a:custGeom>
                <a:avLst/>
                <a:gdLst>
                  <a:gd name="connsiteX0" fmla="*/ 0 w 191336"/>
                  <a:gd name="connsiteY0" fmla="*/ 0 h 229406"/>
                  <a:gd name="connsiteX1" fmla="*/ 191336 w 191336"/>
                  <a:gd name="connsiteY1" fmla="*/ 0 h 229406"/>
                  <a:gd name="connsiteX2" fmla="*/ 143502 w 191336"/>
                  <a:gd name="connsiteY2" fmla="*/ 229406 h 229406"/>
                  <a:gd name="connsiteX3" fmla="*/ 137714 w 191336"/>
                  <a:gd name="connsiteY3" fmla="*/ 229406 h 229406"/>
                  <a:gd name="connsiteX4" fmla="*/ 129568 w 191336"/>
                  <a:gd name="connsiteY4" fmla="*/ 213792 h 229406"/>
                  <a:gd name="connsiteX5" fmla="*/ 131713 w 191336"/>
                  <a:gd name="connsiteY5" fmla="*/ 213792 h 229406"/>
                  <a:gd name="connsiteX6" fmla="*/ 167757 w 191336"/>
                  <a:gd name="connsiteY6" fmla="*/ 15617 h 229406"/>
                  <a:gd name="connsiteX7" fmla="*/ 23581 w 191336"/>
                  <a:gd name="connsiteY7" fmla="*/ 15617 h 229406"/>
                  <a:gd name="connsiteX8" fmla="*/ 59360 w 191336"/>
                  <a:gd name="connsiteY8" fmla="*/ 212336 h 229406"/>
                  <a:gd name="connsiteX9" fmla="*/ 47365 w 191336"/>
                  <a:gd name="connsiteY9" fmla="*/ 227154 h 229406"/>
                  <a:gd name="connsiteX10" fmla="*/ 0 w 191336"/>
                  <a:gd name="connsiteY10" fmla="*/ 0 h 229406"/>
                  <a:gd name="connsiteX0" fmla="*/ 0 w 191336"/>
                  <a:gd name="connsiteY0" fmla="*/ 0 h 229406"/>
                  <a:gd name="connsiteX1" fmla="*/ 191336 w 191336"/>
                  <a:gd name="connsiteY1" fmla="*/ 0 h 229406"/>
                  <a:gd name="connsiteX2" fmla="*/ 143502 w 191336"/>
                  <a:gd name="connsiteY2" fmla="*/ 229406 h 229406"/>
                  <a:gd name="connsiteX3" fmla="*/ 137714 w 191336"/>
                  <a:gd name="connsiteY3" fmla="*/ 229406 h 229406"/>
                  <a:gd name="connsiteX4" fmla="*/ 129568 w 191336"/>
                  <a:gd name="connsiteY4" fmla="*/ 213792 h 229406"/>
                  <a:gd name="connsiteX5" fmla="*/ 131713 w 191336"/>
                  <a:gd name="connsiteY5" fmla="*/ 213792 h 229406"/>
                  <a:gd name="connsiteX6" fmla="*/ 164732 w 191336"/>
                  <a:gd name="connsiteY6" fmla="*/ 22212 h 229406"/>
                  <a:gd name="connsiteX7" fmla="*/ 23581 w 191336"/>
                  <a:gd name="connsiteY7" fmla="*/ 15617 h 229406"/>
                  <a:gd name="connsiteX8" fmla="*/ 59360 w 191336"/>
                  <a:gd name="connsiteY8" fmla="*/ 212336 h 229406"/>
                  <a:gd name="connsiteX9" fmla="*/ 47365 w 191336"/>
                  <a:gd name="connsiteY9" fmla="*/ 227154 h 229406"/>
                  <a:gd name="connsiteX10" fmla="*/ 0 w 191336"/>
                  <a:gd name="connsiteY10" fmla="*/ 0 h 229406"/>
                  <a:gd name="connsiteX0" fmla="*/ 0 w 191336"/>
                  <a:gd name="connsiteY0" fmla="*/ 0 h 229406"/>
                  <a:gd name="connsiteX1" fmla="*/ 191336 w 191336"/>
                  <a:gd name="connsiteY1" fmla="*/ 0 h 229406"/>
                  <a:gd name="connsiteX2" fmla="*/ 143502 w 191336"/>
                  <a:gd name="connsiteY2" fmla="*/ 229406 h 229406"/>
                  <a:gd name="connsiteX3" fmla="*/ 137714 w 191336"/>
                  <a:gd name="connsiteY3" fmla="*/ 229406 h 229406"/>
                  <a:gd name="connsiteX4" fmla="*/ 129568 w 191336"/>
                  <a:gd name="connsiteY4" fmla="*/ 213792 h 229406"/>
                  <a:gd name="connsiteX5" fmla="*/ 131713 w 191336"/>
                  <a:gd name="connsiteY5" fmla="*/ 213792 h 229406"/>
                  <a:gd name="connsiteX6" fmla="*/ 164732 w 191336"/>
                  <a:gd name="connsiteY6" fmla="*/ 22212 h 229406"/>
                  <a:gd name="connsiteX7" fmla="*/ 23581 w 191336"/>
                  <a:gd name="connsiteY7" fmla="*/ 15617 h 229406"/>
                  <a:gd name="connsiteX8" fmla="*/ 59360 w 191336"/>
                  <a:gd name="connsiteY8" fmla="*/ 212336 h 229406"/>
                  <a:gd name="connsiteX9" fmla="*/ 47365 w 191336"/>
                  <a:gd name="connsiteY9" fmla="*/ 227154 h 229406"/>
                  <a:gd name="connsiteX10" fmla="*/ 0 w 191336"/>
                  <a:gd name="connsiteY10" fmla="*/ 0 h 229406"/>
                  <a:gd name="connsiteX0" fmla="*/ 0 w 191336"/>
                  <a:gd name="connsiteY0" fmla="*/ 0 h 229406"/>
                  <a:gd name="connsiteX1" fmla="*/ 191336 w 191336"/>
                  <a:gd name="connsiteY1" fmla="*/ 0 h 229406"/>
                  <a:gd name="connsiteX2" fmla="*/ 143502 w 191336"/>
                  <a:gd name="connsiteY2" fmla="*/ 229406 h 229406"/>
                  <a:gd name="connsiteX3" fmla="*/ 137714 w 191336"/>
                  <a:gd name="connsiteY3" fmla="*/ 229406 h 229406"/>
                  <a:gd name="connsiteX4" fmla="*/ 129568 w 191336"/>
                  <a:gd name="connsiteY4" fmla="*/ 213792 h 229406"/>
                  <a:gd name="connsiteX5" fmla="*/ 131713 w 191336"/>
                  <a:gd name="connsiteY5" fmla="*/ 213792 h 229406"/>
                  <a:gd name="connsiteX6" fmla="*/ 164732 w 191336"/>
                  <a:gd name="connsiteY6" fmla="*/ 22212 h 229406"/>
                  <a:gd name="connsiteX7" fmla="*/ 26633 w 191336"/>
                  <a:gd name="connsiteY7" fmla="*/ 10656 h 229406"/>
                  <a:gd name="connsiteX8" fmla="*/ 59360 w 191336"/>
                  <a:gd name="connsiteY8" fmla="*/ 212336 h 229406"/>
                  <a:gd name="connsiteX9" fmla="*/ 47365 w 191336"/>
                  <a:gd name="connsiteY9" fmla="*/ 227154 h 229406"/>
                  <a:gd name="connsiteX10" fmla="*/ 0 w 191336"/>
                  <a:gd name="connsiteY10" fmla="*/ 0 h 229406"/>
                  <a:gd name="connsiteX0" fmla="*/ 0 w 191336"/>
                  <a:gd name="connsiteY0" fmla="*/ 33 h 229439"/>
                  <a:gd name="connsiteX1" fmla="*/ 191336 w 191336"/>
                  <a:gd name="connsiteY1" fmla="*/ 33 h 229439"/>
                  <a:gd name="connsiteX2" fmla="*/ 143502 w 191336"/>
                  <a:gd name="connsiteY2" fmla="*/ 229439 h 229439"/>
                  <a:gd name="connsiteX3" fmla="*/ 137714 w 191336"/>
                  <a:gd name="connsiteY3" fmla="*/ 229439 h 229439"/>
                  <a:gd name="connsiteX4" fmla="*/ 129568 w 191336"/>
                  <a:gd name="connsiteY4" fmla="*/ 213825 h 229439"/>
                  <a:gd name="connsiteX5" fmla="*/ 131713 w 191336"/>
                  <a:gd name="connsiteY5" fmla="*/ 213825 h 229439"/>
                  <a:gd name="connsiteX6" fmla="*/ 164732 w 191336"/>
                  <a:gd name="connsiteY6" fmla="*/ 22245 h 229439"/>
                  <a:gd name="connsiteX7" fmla="*/ 26633 w 191336"/>
                  <a:gd name="connsiteY7" fmla="*/ 10689 h 229439"/>
                  <a:gd name="connsiteX8" fmla="*/ 59360 w 191336"/>
                  <a:gd name="connsiteY8" fmla="*/ 212369 h 229439"/>
                  <a:gd name="connsiteX9" fmla="*/ 47365 w 191336"/>
                  <a:gd name="connsiteY9" fmla="*/ 227187 h 229439"/>
                  <a:gd name="connsiteX10" fmla="*/ 0 w 191336"/>
                  <a:gd name="connsiteY10" fmla="*/ 33 h 229439"/>
                  <a:gd name="connsiteX0" fmla="*/ 0 w 191336"/>
                  <a:gd name="connsiteY0" fmla="*/ 8717 h 238123"/>
                  <a:gd name="connsiteX1" fmla="*/ 191336 w 191336"/>
                  <a:gd name="connsiteY1" fmla="*/ 8717 h 238123"/>
                  <a:gd name="connsiteX2" fmla="*/ 143502 w 191336"/>
                  <a:gd name="connsiteY2" fmla="*/ 238123 h 238123"/>
                  <a:gd name="connsiteX3" fmla="*/ 137714 w 191336"/>
                  <a:gd name="connsiteY3" fmla="*/ 238123 h 238123"/>
                  <a:gd name="connsiteX4" fmla="*/ 129568 w 191336"/>
                  <a:gd name="connsiteY4" fmla="*/ 222509 h 238123"/>
                  <a:gd name="connsiteX5" fmla="*/ 131713 w 191336"/>
                  <a:gd name="connsiteY5" fmla="*/ 222509 h 238123"/>
                  <a:gd name="connsiteX6" fmla="*/ 164732 w 191336"/>
                  <a:gd name="connsiteY6" fmla="*/ 30929 h 238123"/>
                  <a:gd name="connsiteX7" fmla="*/ 26633 w 191336"/>
                  <a:gd name="connsiteY7" fmla="*/ 19373 h 238123"/>
                  <a:gd name="connsiteX8" fmla="*/ 59360 w 191336"/>
                  <a:gd name="connsiteY8" fmla="*/ 221053 h 238123"/>
                  <a:gd name="connsiteX9" fmla="*/ 47365 w 191336"/>
                  <a:gd name="connsiteY9" fmla="*/ 235871 h 238123"/>
                  <a:gd name="connsiteX10" fmla="*/ 0 w 191336"/>
                  <a:gd name="connsiteY10" fmla="*/ 8717 h 238123"/>
                  <a:gd name="connsiteX0" fmla="*/ 0 w 191336"/>
                  <a:gd name="connsiteY0" fmla="*/ 14104 h 243510"/>
                  <a:gd name="connsiteX1" fmla="*/ 191336 w 191336"/>
                  <a:gd name="connsiteY1" fmla="*/ 14104 h 243510"/>
                  <a:gd name="connsiteX2" fmla="*/ 143502 w 191336"/>
                  <a:gd name="connsiteY2" fmla="*/ 243510 h 243510"/>
                  <a:gd name="connsiteX3" fmla="*/ 137714 w 191336"/>
                  <a:gd name="connsiteY3" fmla="*/ 243510 h 243510"/>
                  <a:gd name="connsiteX4" fmla="*/ 129568 w 191336"/>
                  <a:gd name="connsiteY4" fmla="*/ 227896 h 243510"/>
                  <a:gd name="connsiteX5" fmla="*/ 131713 w 191336"/>
                  <a:gd name="connsiteY5" fmla="*/ 227896 h 243510"/>
                  <a:gd name="connsiteX6" fmla="*/ 164732 w 191336"/>
                  <a:gd name="connsiteY6" fmla="*/ 36316 h 243510"/>
                  <a:gd name="connsiteX7" fmla="*/ 26633 w 191336"/>
                  <a:gd name="connsiteY7" fmla="*/ 24760 h 243510"/>
                  <a:gd name="connsiteX8" fmla="*/ 59360 w 191336"/>
                  <a:gd name="connsiteY8" fmla="*/ 226440 h 243510"/>
                  <a:gd name="connsiteX9" fmla="*/ 47365 w 191336"/>
                  <a:gd name="connsiteY9" fmla="*/ 241258 h 243510"/>
                  <a:gd name="connsiteX10" fmla="*/ 0 w 191336"/>
                  <a:gd name="connsiteY10" fmla="*/ 14104 h 243510"/>
                  <a:gd name="connsiteX0" fmla="*/ 0 w 191336"/>
                  <a:gd name="connsiteY0" fmla="*/ 14104 h 243510"/>
                  <a:gd name="connsiteX1" fmla="*/ 191336 w 191336"/>
                  <a:gd name="connsiteY1" fmla="*/ 14104 h 243510"/>
                  <a:gd name="connsiteX2" fmla="*/ 143502 w 191336"/>
                  <a:gd name="connsiteY2" fmla="*/ 243510 h 243510"/>
                  <a:gd name="connsiteX3" fmla="*/ 137714 w 191336"/>
                  <a:gd name="connsiteY3" fmla="*/ 243510 h 243510"/>
                  <a:gd name="connsiteX4" fmla="*/ 129568 w 191336"/>
                  <a:gd name="connsiteY4" fmla="*/ 227896 h 243510"/>
                  <a:gd name="connsiteX5" fmla="*/ 131713 w 191336"/>
                  <a:gd name="connsiteY5" fmla="*/ 227896 h 243510"/>
                  <a:gd name="connsiteX6" fmla="*/ 164732 w 191336"/>
                  <a:gd name="connsiteY6" fmla="*/ 36316 h 243510"/>
                  <a:gd name="connsiteX7" fmla="*/ 26633 w 191336"/>
                  <a:gd name="connsiteY7" fmla="*/ 24760 h 243510"/>
                  <a:gd name="connsiteX8" fmla="*/ 59360 w 191336"/>
                  <a:gd name="connsiteY8" fmla="*/ 226440 h 243510"/>
                  <a:gd name="connsiteX9" fmla="*/ 47365 w 191336"/>
                  <a:gd name="connsiteY9" fmla="*/ 241258 h 243510"/>
                  <a:gd name="connsiteX10" fmla="*/ 0 w 191336"/>
                  <a:gd name="connsiteY10" fmla="*/ 14104 h 243510"/>
                  <a:gd name="connsiteX0" fmla="*/ 0 w 191336"/>
                  <a:gd name="connsiteY0" fmla="*/ 14104 h 243510"/>
                  <a:gd name="connsiteX1" fmla="*/ 191336 w 191336"/>
                  <a:gd name="connsiteY1" fmla="*/ 14104 h 243510"/>
                  <a:gd name="connsiteX2" fmla="*/ 143502 w 191336"/>
                  <a:gd name="connsiteY2" fmla="*/ 243510 h 243510"/>
                  <a:gd name="connsiteX3" fmla="*/ 137714 w 191336"/>
                  <a:gd name="connsiteY3" fmla="*/ 243510 h 243510"/>
                  <a:gd name="connsiteX4" fmla="*/ 129568 w 191336"/>
                  <a:gd name="connsiteY4" fmla="*/ 227896 h 243510"/>
                  <a:gd name="connsiteX5" fmla="*/ 131713 w 191336"/>
                  <a:gd name="connsiteY5" fmla="*/ 227896 h 243510"/>
                  <a:gd name="connsiteX6" fmla="*/ 164732 w 191336"/>
                  <a:gd name="connsiteY6" fmla="*/ 36316 h 243510"/>
                  <a:gd name="connsiteX7" fmla="*/ 26633 w 191336"/>
                  <a:gd name="connsiteY7" fmla="*/ 24760 h 243510"/>
                  <a:gd name="connsiteX8" fmla="*/ 59360 w 191336"/>
                  <a:gd name="connsiteY8" fmla="*/ 226440 h 243510"/>
                  <a:gd name="connsiteX9" fmla="*/ 47365 w 191336"/>
                  <a:gd name="connsiteY9" fmla="*/ 241258 h 243510"/>
                  <a:gd name="connsiteX10" fmla="*/ 0 w 191336"/>
                  <a:gd name="connsiteY10" fmla="*/ 14104 h 243510"/>
                  <a:gd name="connsiteX0" fmla="*/ 0 w 191336"/>
                  <a:gd name="connsiteY0" fmla="*/ 14104 h 243510"/>
                  <a:gd name="connsiteX1" fmla="*/ 191336 w 191336"/>
                  <a:gd name="connsiteY1" fmla="*/ 14104 h 243510"/>
                  <a:gd name="connsiteX2" fmla="*/ 143502 w 191336"/>
                  <a:gd name="connsiteY2" fmla="*/ 243510 h 243510"/>
                  <a:gd name="connsiteX3" fmla="*/ 137714 w 191336"/>
                  <a:gd name="connsiteY3" fmla="*/ 243510 h 243510"/>
                  <a:gd name="connsiteX4" fmla="*/ 129568 w 191336"/>
                  <a:gd name="connsiteY4" fmla="*/ 227896 h 243510"/>
                  <a:gd name="connsiteX5" fmla="*/ 131713 w 191336"/>
                  <a:gd name="connsiteY5" fmla="*/ 227896 h 243510"/>
                  <a:gd name="connsiteX6" fmla="*/ 167786 w 191336"/>
                  <a:gd name="connsiteY6" fmla="*/ 31356 h 243510"/>
                  <a:gd name="connsiteX7" fmla="*/ 26633 w 191336"/>
                  <a:gd name="connsiteY7" fmla="*/ 24760 h 243510"/>
                  <a:gd name="connsiteX8" fmla="*/ 59360 w 191336"/>
                  <a:gd name="connsiteY8" fmla="*/ 226440 h 243510"/>
                  <a:gd name="connsiteX9" fmla="*/ 47365 w 191336"/>
                  <a:gd name="connsiteY9" fmla="*/ 241258 h 243510"/>
                  <a:gd name="connsiteX10" fmla="*/ 0 w 191336"/>
                  <a:gd name="connsiteY10" fmla="*/ 14104 h 243510"/>
                  <a:gd name="connsiteX0" fmla="*/ 0 w 191336"/>
                  <a:gd name="connsiteY0" fmla="*/ 16588 h 245994"/>
                  <a:gd name="connsiteX1" fmla="*/ 191336 w 191336"/>
                  <a:gd name="connsiteY1" fmla="*/ 16588 h 245994"/>
                  <a:gd name="connsiteX2" fmla="*/ 143502 w 191336"/>
                  <a:gd name="connsiteY2" fmla="*/ 245994 h 245994"/>
                  <a:gd name="connsiteX3" fmla="*/ 137714 w 191336"/>
                  <a:gd name="connsiteY3" fmla="*/ 245994 h 245994"/>
                  <a:gd name="connsiteX4" fmla="*/ 129568 w 191336"/>
                  <a:gd name="connsiteY4" fmla="*/ 230380 h 245994"/>
                  <a:gd name="connsiteX5" fmla="*/ 131713 w 191336"/>
                  <a:gd name="connsiteY5" fmla="*/ 230380 h 245994"/>
                  <a:gd name="connsiteX6" fmla="*/ 167786 w 191336"/>
                  <a:gd name="connsiteY6" fmla="*/ 33840 h 245994"/>
                  <a:gd name="connsiteX7" fmla="*/ 26633 w 191336"/>
                  <a:gd name="connsiteY7" fmla="*/ 27244 h 245994"/>
                  <a:gd name="connsiteX8" fmla="*/ 59360 w 191336"/>
                  <a:gd name="connsiteY8" fmla="*/ 228924 h 245994"/>
                  <a:gd name="connsiteX9" fmla="*/ 47365 w 191336"/>
                  <a:gd name="connsiteY9" fmla="*/ 243742 h 245994"/>
                  <a:gd name="connsiteX10" fmla="*/ 0 w 191336"/>
                  <a:gd name="connsiteY10" fmla="*/ 16588 h 245994"/>
                  <a:gd name="connsiteX0" fmla="*/ 0 w 191336"/>
                  <a:gd name="connsiteY0" fmla="*/ 16588 h 245994"/>
                  <a:gd name="connsiteX1" fmla="*/ 191336 w 191336"/>
                  <a:gd name="connsiteY1" fmla="*/ 16588 h 245994"/>
                  <a:gd name="connsiteX2" fmla="*/ 143502 w 191336"/>
                  <a:gd name="connsiteY2" fmla="*/ 245994 h 245994"/>
                  <a:gd name="connsiteX3" fmla="*/ 137714 w 191336"/>
                  <a:gd name="connsiteY3" fmla="*/ 245994 h 245994"/>
                  <a:gd name="connsiteX4" fmla="*/ 129568 w 191336"/>
                  <a:gd name="connsiteY4" fmla="*/ 230380 h 245994"/>
                  <a:gd name="connsiteX5" fmla="*/ 131713 w 191336"/>
                  <a:gd name="connsiteY5" fmla="*/ 230380 h 245994"/>
                  <a:gd name="connsiteX6" fmla="*/ 167786 w 191336"/>
                  <a:gd name="connsiteY6" fmla="*/ 33840 h 245994"/>
                  <a:gd name="connsiteX7" fmla="*/ 26633 w 191336"/>
                  <a:gd name="connsiteY7" fmla="*/ 27244 h 245994"/>
                  <a:gd name="connsiteX8" fmla="*/ 59360 w 191336"/>
                  <a:gd name="connsiteY8" fmla="*/ 228924 h 245994"/>
                  <a:gd name="connsiteX9" fmla="*/ 47365 w 191336"/>
                  <a:gd name="connsiteY9" fmla="*/ 243742 h 245994"/>
                  <a:gd name="connsiteX10" fmla="*/ 0 w 191336"/>
                  <a:gd name="connsiteY10" fmla="*/ 16588 h 245994"/>
                  <a:gd name="connsiteX0" fmla="*/ 0 w 191336"/>
                  <a:gd name="connsiteY0" fmla="*/ 16588 h 245994"/>
                  <a:gd name="connsiteX1" fmla="*/ 191336 w 191336"/>
                  <a:gd name="connsiteY1" fmla="*/ 16588 h 245994"/>
                  <a:gd name="connsiteX2" fmla="*/ 143502 w 191336"/>
                  <a:gd name="connsiteY2" fmla="*/ 245994 h 245994"/>
                  <a:gd name="connsiteX3" fmla="*/ 137714 w 191336"/>
                  <a:gd name="connsiteY3" fmla="*/ 245994 h 245994"/>
                  <a:gd name="connsiteX4" fmla="*/ 129568 w 191336"/>
                  <a:gd name="connsiteY4" fmla="*/ 230380 h 245994"/>
                  <a:gd name="connsiteX5" fmla="*/ 131713 w 191336"/>
                  <a:gd name="connsiteY5" fmla="*/ 230380 h 245994"/>
                  <a:gd name="connsiteX6" fmla="*/ 167786 w 191336"/>
                  <a:gd name="connsiteY6" fmla="*/ 33840 h 245994"/>
                  <a:gd name="connsiteX7" fmla="*/ 26633 w 191336"/>
                  <a:gd name="connsiteY7" fmla="*/ 27244 h 245994"/>
                  <a:gd name="connsiteX8" fmla="*/ 59360 w 191336"/>
                  <a:gd name="connsiteY8" fmla="*/ 228924 h 245994"/>
                  <a:gd name="connsiteX9" fmla="*/ 47365 w 191336"/>
                  <a:gd name="connsiteY9" fmla="*/ 243742 h 245994"/>
                  <a:gd name="connsiteX10" fmla="*/ 0 w 191336"/>
                  <a:gd name="connsiteY10" fmla="*/ 16588 h 245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1336" h="245994">
                    <a:moveTo>
                      <a:pt x="0" y="16588"/>
                    </a:moveTo>
                    <a:cubicBezTo>
                      <a:pt x="61802" y="-7901"/>
                      <a:pt x="127229" y="-3026"/>
                      <a:pt x="191336" y="16588"/>
                    </a:cubicBezTo>
                    <a:lnTo>
                      <a:pt x="143502" y="245994"/>
                    </a:lnTo>
                    <a:lnTo>
                      <a:pt x="137714" y="245994"/>
                    </a:lnTo>
                    <a:lnTo>
                      <a:pt x="129568" y="230380"/>
                    </a:lnTo>
                    <a:lnTo>
                      <a:pt x="131713" y="230380"/>
                    </a:lnTo>
                    <a:cubicBezTo>
                      <a:pt x="143737" y="164867"/>
                      <a:pt x="152601" y="97775"/>
                      <a:pt x="167786" y="33840"/>
                    </a:cubicBezTo>
                    <a:cubicBezTo>
                      <a:pt x="120435" y="13662"/>
                      <a:pt x="75058" y="17973"/>
                      <a:pt x="26633" y="27244"/>
                    </a:cubicBezTo>
                    <a:lnTo>
                      <a:pt x="59360" y="228924"/>
                    </a:lnTo>
                    <a:lnTo>
                      <a:pt x="47365" y="243742"/>
                    </a:lnTo>
                    <a:cubicBezTo>
                      <a:pt x="31577" y="168024"/>
                      <a:pt x="12736" y="97266"/>
                      <a:pt x="0" y="16588"/>
                    </a:cubicBez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2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30187"/>
          </a:xfrm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  <a:defRPr/>
            </a:pPr>
            <a:fld id="{DF164136-004A-426D-B58D-7B9ABF284A84}" type="slidenum">
              <a:rPr lang="fr-FR" altLang="fr-FR" sz="900" b="1">
                <a:solidFill>
                  <a:srgbClr val="7EA2D1"/>
                </a:solidFill>
                <a:latin typeface="Arial" charset="0"/>
                <a:ea typeface="ＭＳ Ｐゴシック" charset="-128"/>
                <a:cs typeface="Arial"/>
              </a:rPr>
              <a:pPr>
                <a:spcBef>
                  <a:spcPct val="50000"/>
                </a:spcBef>
                <a:defRPr/>
              </a:pPr>
              <a:t>22</a:t>
            </a:fld>
            <a:endParaRPr lang="fr-FR" altLang="fr-FR" sz="900" b="1">
              <a:solidFill>
                <a:srgbClr val="7EA2D1"/>
              </a:solidFill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33" name="Right Arrow 21"/>
          <p:cNvSpPr/>
          <p:nvPr/>
        </p:nvSpPr>
        <p:spPr>
          <a:xfrm>
            <a:off x="180000" y="950400"/>
            <a:ext cx="2880000" cy="604838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5408C4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/>
            <a:r>
              <a:rPr lang="fr-FR" sz="1200" b="1" kern="0" dirty="0" smtClean="0">
                <a:solidFill>
                  <a:srgbClr val="FFFFFF"/>
                </a:solidFill>
              </a:rPr>
              <a:t>Détection de potentiel</a:t>
            </a:r>
            <a:endParaRPr lang="fr-FR" sz="120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Rendre visible les passerelles que nous n’aurions pas imaginer mais que nos algorithmes savent éclairer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088A671-5649-4F57-9A35-45BB18C09655}" type="slidenum">
              <a:rPr lang="fr-FR" altLang="fr-FR" smtClean="0"/>
              <a:pPr>
                <a:defRPr/>
              </a:pPr>
              <a:t>23</a:t>
            </a:fld>
            <a:endParaRPr lang="fr-FR" altLang="fr-FR"/>
          </a:p>
        </p:txBody>
      </p:sp>
      <p:sp>
        <p:nvSpPr>
          <p:cNvPr id="5" name="Right Arrow 21"/>
          <p:cNvSpPr/>
          <p:nvPr/>
        </p:nvSpPr>
        <p:spPr>
          <a:xfrm>
            <a:off x="180000" y="950400"/>
            <a:ext cx="2520000" cy="603250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485384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dirty="0" smtClean="0">
                <a:solidFill>
                  <a:srgbClr val="FFFFFF"/>
                </a:solidFill>
              </a:rPr>
              <a:t>Démarche de mobilité</a:t>
            </a:r>
            <a:endParaRPr lang="fr-FR" sz="1200" b="1" kern="0" baseline="0" dirty="0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0" r="972" b="3977"/>
          <a:stretch/>
        </p:blipFill>
        <p:spPr bwMode="auto">
          <a:xfrm>
            <a:off x="97876" y="1717219"/>
            <a:ext cx="9005783" cy="428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265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6" name="Picture 100" descr="DSI-Fabrication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91450"/>
            <a:ext cx="339725" cy="339725"/>
          </a:xfrm>
          <a:prstGeom prst="rect">
            <a:avLst/>
          </a:prstGeom>
          <a:solidFill>
            <a:srgbClr val="7EA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76710" y="1989137"/>
            <a:ext cx="21934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Illustration</a:t>
            </a:r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3666" name="Picture 100" descr="DSI-Fabrication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257" y="2881092"/>
            <a:ext cx="496736" cy="503810"/>
          </a:xfrm>
          <a:prstGeom prst="rect">
            <a:avLst/>
          </a:prstGeom>
          <a:solidFill>
            <a:srgbClr val="7EA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Connecteur droit avec flèche 40"/>
          <p:cNvCxnSpPr/>
          <p:nvPr/>
        </p:nvCxnSpPr>
        <p:spPr>
          <a:xfrm>
            <a:off x="2992151" y="3122920"/>
            <a:ext cx="1242526" cy="0"/>
          </a:xfrm>
          <a:prstGeom prst="straightConnector1">
            <a:avLst/>
          </a:prstGeom>
          <a:ln w="50800">
            <a:solidFill>
              <a:srgbClr val="168C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4740994" y="3122920"/>
            <a:ext cx="1241158" cy="0"/>
          </a:xfrm>
          <a:prstGeom prst="straightConnector1">
            <a:avLst/>
          </a:prstGeom>
          <a:ln w="50800">
            <a:solidFill>
              <a:srgbClr val="168C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V="1">
            <a:off x="4509731" y="3491037"/>
            <a:ext cx="0" cy="975375"/>
          </a:xfrm>
          <a:prstGeom prst="straightConnector1">
            <a:avLst/>
          </a:prstGeom>
          <a:ln w="50800">
            <a:solidFill>
              <a:srgbClr val="168C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670" name="ZoneTexte 45"/>
          <p:cNvSpPr txBox="1">
            <a:spLocks noChangeArrowheads="1"/>
          </p:cNvSpPr>
          <p:nvPr/>
        </p:nvSpPr>
        <p:spPr bwMode="auto">
          <a:xfrm>
            <a:off x="4802573" y="3180690"/>
            <a:ext cx="130410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1100" dirty="0"/>
              <a:t>(dont </a:t>
            </a:r>
            <a:r>
              <a:rPr lang="fr-FR" altLang="fr-FR" sz="1100" dirty="0" smtClean="0"/>
              <a:t>retraites</a:t>
            </a:r>
            <a:r>
              <a:rPr lang="fr-FR" altLang="fr-FR" sz="1100" dirty="0"/>
              <a:t>)</a:t>
            </a:r>
          </a:p>
        </p:txBody>
      </p:sp>
      <p:sp>
        <p:nvSpPr>
          <p:cNvPr id="113671" name="ZoneTexte 49"/>
          <p:cNvSpPr txBox="1">
            <a:spLocks noChangeArrowheads="1"/>
          </p:cNvSpPr>
          <p:nvPr/>
        </p:nvSpPr>
        <p:spPr bwMode="auto">
          <a:xfrm>
            <a:off x="2882679" y="2855651"/>
            <a:ext cx="1423158" cy="19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1100" b="1" dirty="0"/>
              <a:t>Mobilité entrante</a:t>
            </a:r>
          </a:p>
        </p:txBody>
      </p:sp>
      <p:sp>
        <p:nvSpPr>
          <p:cNvPr id="113672" name="ZoneTexte 50"/>
          <p:cNvSpPr txBox="1">
            <a:spLocks noChangeArrowheads="1"/>
          </p:cNvSpPr>
          <p:nvPr/>
        </p:nvSpPr>
        <p:spPr bwMode="auto">
          <a:xfrm>
            <a:off x="4679415" y="2855651"/>
            <a:ext cx="142315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1100" b="1"/>
              <a:t>Mobilité sortante</a:t>
            </a:r>
          </a:p>
        </p:txBody>
      </p:sp>
      <p:pic>
        <p:nvPicPr>
          <p:cNvPr id="113673" name="Imag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205" y="4404612"/>
            <a:ext cx="730737" cy="7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4" name="ZoneTexte 53"/>
          <p:cNvSpPr txBox="1">
            <a:spLocks noChangeArrowheads="1"/>
          </p:cNvSpPr>
          <p:nvPr/>
        </p:nvSpPr>
        <p:spPr bwMode="auto">
          <a:xfrm>
            <a:off x="2810152" y="5065610"/>
            <a:ext cx="3430632" cy="19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1100"/>
              <a:t>Recrutements </a:t>
            </a:r>
          </a:p>
        </p:txBody>
      </p:sp>
      <p:sp>
        <p:nvSpPr>
          <p:cNvPr id="56" name="Rectangle à coins arrondis 55"/>
          <p:cNvSpPr/>
          <p:nvPr/>
        </p:nvSpPr>
        <p:spPr>
          <a:xfrm>
            <a:off x="1854994" y="5440445"/>
            <a:ext cx="5399790" cy="784599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aseline="0" dirty="0"/>
              <a:t>L’orientation exprimée dans la note est le renforcement des effectifs de cette communauté en favorisant particulièrement le recrutement externe.</a:t>
            </a:r>
          </a:p>
          <a:p>
            <a:pPr algn="ctr">
              <a:defRPr/>
            </a:pPr>
            <a:r>
              <a:rPr lang="fr-FR" sz="1100" baseline="0" dirty="0"/>
              <a:t>L’objectif est atteignable et pourra s’accompagner par des mobilités internes dans le cadre de l’école du développement notamment.</a:t>
            </a:r>
          </a:p>
        </p:txBody>
      </p:sp>
      <p:sp>
        <p:nvSpPr>
          <p:cNvPr id="113679" name="ZoneTexte 48"/>
          <p:cNvSpPr txBox="1">
            <a:spLocks noChangeArrowheads="1"/>
          </p:cNvSpPr>
          <p:nvPr/>
        </p:nvSpPr>
        <p:spPr bwMode="auto">
          <a:xfrm>
            <a:off x="813625" y="4452977"/>
            <a:ext cx="1800000" cy="900000"/>
          </a:xfrm>
          <a:prstGeom prst="rect">
            <a:avLst/>
          </a:prstGeom>
          <a:solidFill>
            <a:srgbClr val="7EA2D1"/>
          </a:solidFill>
          <a:ln>
            <a:noFill/>
          </a:ln>
          <a:extLst/>
        </p:spPr>
        <p:txBody>
          <a:bodyPr>
            <a:noAutofit/>
          </a:bodyPr>
          <a:lstStyle>
            <a:lvl1pPr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900" baseline="0" dirty="0">
                <a:solidFill>
                  <a:schemeClr val="bg1"/>
                </a:solidFill>
              </a:rPr>
              <a:t>Estimation des flux de mobilité entrants vers la </a:t>
            </a:r>
            <a:r>
              <a:rPr lang="fr-FR" altLang="fr-FR" sz="900" baseline="0" dirty="0" smtClean="0">
                <a:solidFill>
                  <a:schemeClr val="bg1"/>
                </a:solidFill>
              </a:rPr>
              <a:t>communauté.</a:t>
            </a:r>
            <a:endParaRPr lang="fr-FR" altLang="fr-FR" sz="900" baseline="0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fr-FR" altLang="fr-FR" sz="900" baseline="0" dirty="0">
                <a:solidFill>
                  <a:schemeClr val="bg1"/>
                </a:solidFill>
              </a:rPr>
              <a:t>L’épaisseur du trait est proportionnelle à l’importance du flux « migratoire ». </a:t>
            </a:r>
          </a:p>
        </p:txBody>
      </p:sp>
      <p:sp>
        <p:nvSpPr>
          <p:cNvPr id="113680" name="ZoneTexte 52"/>
          <p:cNvSpPr txBox="1">
            <a:spLocks noChangeArrowheads="1"/>
          </p:cNvSpPr>
          <p:nvPr/>
        </p:nvSpPr>
        <p:spPr bwMode="auto">
          <a:xfrm>
            <a:off x="6365310" y="4452977"/>
            <a:ext cx="1800000" cy="900000"/>
          </a:xfrm>
          <a:prstGeom prst="rect">
            <a:avLst/>
          </a:prstGeom>
          <a:solidFill>
            <a:srgbClr val="7EA2D1"/>
          </a:solidFill>
          <a:ln>
            <a:noFill/>
          </a:ln>
          <a:extLst/>
        </p:spPr>
        <p:txBody>
          <a:bodyPr>
            <a:noAutofit/>
          </a:bodyPr>
          <a:lstStyle>
            <a:lvl1pPr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900" baseline="0" dirty="0">
                <a:solidFill>
                  <a:schemeClr val="bg1"/>
                </a:solidFill>
              </a:rPr>
              <a:t>Estimation des flux de mobilité sortants.</a:t>
            </a:r>
          </a:p>
          <a:p>
            <a:pPr algn="ctr">
              <a:spcBef>
                <a:spcPts val="600"/>
              </a:spcBef>
            </a:pPr>
            <a:r>
              <a:rPr lang="fr-FR" altLang="fr-FR" sz="900" baseline="0" dirty="0">
                <a:solidFill>
                  <a:schemeClr val="bg1"/>
                </a:solidFill>
              </a:rPr>
              <a:t>Plus le trait est épais plus le flux est important. </a:t>
            </a:r>
          </a:p>
        </p:txBody>
      </p:sp>
      <p:pic>
        <p:nvPicPr>
          <p:cNvPr id="11368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9"/>
          <a:stretch/>
        </p:blipFill>
        <p:spPr bwMode="auto">
          <a:xfrm>
            <a:off x="207414" y="1662545"/>
            <a:ext cx="3106317" cy="274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8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 bwMode="auto">
          <a:xfrm>
            <a:off x="5670152" y="1688071"/>
            <a:ext cx="3107684" cy="277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83" name="Titre 1"/>
          <p:cNvSpPr>
            <a:spLocks noGrp="1"/>
          </p:cNvSpPr>
          <p:nvPr>
            <p:ph type="title"/>
          </p:nvPr>
        </p:nvSpPr>
        <p:spPr>
          <a:xfrm>
            <a:off x="266958" y="1662545"/>
            <a:ext cx="8824913" cy="208968"/>
          </a:xfrm>
        </p:spPr>
        <p:txBody>
          <a:bodyPr>
            <a:spAutoFit/>
          </a:bodyPr>
          <a:lstStyle/>
          <a:p>
            <a:pPr marL="450850"/>
            <a:r>
              <a:rPr lang="fr-FR" altLang="fr-FR" sz="1400" dirty="0" smtClean="0"/>
              <a:t>Trajectoire à 5 ans - Fabrication des produits et des services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 bwMode="auto">
          <a:xfrm>
            <a:off x="169863" y="120650"/>
            <a:ext cx="8824912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/>
          <a:lstStyle>
            <a:lvl1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+mj-lt"/>
                <a:ea typeface="+mj-ea"/>
                <a:cs typeface="+mj-cs"/>
              </a:defRPr>
            </a:lvl1pPr>
            <a:lvl2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2pPr>
            <a:lvl3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3pPr>
            <a:lvl4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4pPr>
            <a:lvl5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endParaRPr lang="fr-FR" sz="1800" kern="0" baseline="0" dirty="0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444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0088A671-5649-4F57-9A35-45BB18C09655}" type="slidenum">
              <a:rPr lang="fr-FR" altLang="fr-FR" sz="1000" b="1">
                <a:solidFill>
                  <a:srgbClr val="7EA2D1"/>
                </a:solidFill>
              </a:rPr>
              <a:pPr>
                <a:spcBef>
                  <a:spcPct val="50000"/>
                </a:spcBef>
              </a:pPr>
              <a:t>24</a:t>
            </a:fld>
            <a:endParaRPr lang="fr-FR" altLang="fr-FR" sz="1000" b="1" dirty="0">
              <a:solidFill>
                <a:srgbClr val="7EA2D1"/>
              </a:solidFill>
            </a:endParaRPr>
          </a:p>
        </p:txBody>
      </p:sp>
      <p:sp>
        <p:nvSpPr>
          <p:cNvPr id="26" name="Right Arrow 21"/>
          <p:cNvSpPr/>
          <p:nvPr/>
        </p:nvSpPr>
        <p:spPr>
          <a:xfrm>
            <a:off x="180000" y="950400"/>
            <a:ext cx="2700000" cy="603250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666699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>
                <a:solidFill>
                  <a:srgbClr val="FFFFFF"/>
                </a:solidFill>
              </a:rPr>
              <a:t>Démarche de mobilité</a:t>
            </a:r>
          </a:p>
        </p:txBody>
      </p:sp>
      <p:sp>
        <p:nvSpPr>
          <p:cNvPr id="24" name="Titre 1"/>
          <p:cNvSpPr txBox="1">
            <a:spLocks/>
          </p:cNvSpPr>
          <p:nvPr/>
        </p:nvSpPr>
        <p:spPr bwMode="auto">
          <a:xfrm>
            <a:off x="323849" y="79375"/>
            <a:ext cx="861261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algn="l" defTabSz="987425" rtl="0" eaLnBrk="0" fontAlgn="base" hangingPunct="0">
              <a:lnSpc>
                <a:spcPct val="100000"/>
              </a:lnSpc>
              <a:spcBef>
                <a:spcPct val="49000"/>
              </a:spcBef>
              <a:spcAft>
                <a:spcPct val="0"/>
              </a:spcAft>
              <a:defRPr sz="1800" b="0">
                <a:solidFill>
                  <a:srgbClr val="7EA2D1"/>
                </a:solidFill>
                <a:latin typeface="+mj-lt"/>
                <a:ea typeface="+mj-ea"/>
                <a:cs typeface="+mj-cs"/>
              </a:defRPr>
            </a:lvl1pPr>
            <a:lvl2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2pPr>
            <a:lvl3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3pPr>
            <a:lvl4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4pPr>
            <a:lvl5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5pPr>
            <a:lvl6pPr marL="4572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6pPr>
            <a:lvl7pPr marL="9144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7pPr>
            <a:lvl8pPr marL="13716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8pPr>
            <a:lvl9pPr marL="18288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kern="0" dirty="0"/>
              <a:t>Une </a:t>
            </a:r>
            <a:r>
              <a:rPr lang="fr-FR" b="1" kern="0" dirty="0"/>
              <a:t>simulation</a:t>
            </a:r>
            <a:r>
              <a:rPr lang="fr-FR" kern="0" dirty="0"/>
              <a:t> des effectifs nécessaires par communauté est réalisée en modélisant mobilités internes et recrutements externes</a:t>
            </a:r>
          </a:p>
        </p:txBody>
      </p:sp>
    </p:spTree>
    <p:extLst>
      <p:ext uri="{BB962C8B-B14F-4D97-AF65-F5344CB8AC3E}">
        <p14:creationId xmlns:p14="http://schemas.microsoft.com/office/powerpoint/2010/main" val="41491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350" y="1627701"/>
            <a:ext cx="4133100" cy="275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9350" y="1885029"/>
            <a:ext cx="4133100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fr-FR" sz="3600" b="1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EA2D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Ecoles</a:t>
            </a:r>
            <a:endParaRPr lang="fr-FR" sz="3600" b="1" baseline="0" dirty="0">
              <a:ln w="12700">
                <a:solidFill>
                  <a:schemeClr val="bg1"/>
                </a:solidFill>
                <a:prstDash val="solid"/>
              </a:ln>
              <a:solidFill>
                <a:srgbClr val="7EA2D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fr-FR" sz="3600" b="1" baseline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EA2D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 </a:t>
            </a:r>
            <a:r>
              <a:rPr lang="fr-FR" sz="3600" b="1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EA2D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développement</a:t>
            </a:r>
          </a:p>
          <a:p>
            <a:pPr algn="ctr">
              <a:defRPr/>
            </a:pPr>
            <a:r>
              <a:rPr lang="fr-F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EA2D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 </a:t>
            </a:r>
            <a:br>
              <a:rPr lang="fr-F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EA2D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EA2D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la conception</a:t>
            </a:r>
            <a:endParaRPr lang="fr-FR" sz="3600" b="1" baseline="0" dirty="0">
              <a:ln w="12700">
                <a:solidFill>
                  <a:schemeClr val="bg1"/>
                </a:solidFill>
                <a:prstDash val="solid"/>
              </a:ln>
              <a:solidFill>
                <a:srgbClr val="7EA2D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ight Arrow 21"/>
          <p:cNvSpPr/>
          <p:nvPr/>
        </p:nvSpPr>
        <p:spPr>
          <a:xfrm>
            <a:off x="180000" y="950400"/>
            <a:ext cx="2520000" cy="603250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485384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 smtClean="0">
                <a:solidFill>
                  <a:srgbClr val="FFFFFF"/>
                </a:solidFill>
              </a:rPr>
              <a:t>Ecoles internes</a:t>
            </a:r>
            <a:endParaRPr lang="fr-FR" sz="1200" b="1" kern="0" baseline="0" dirty="0">
              <a:solidFill>
                <a:srgbClr val="FFFFFF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323849" y="79375"/>
            <a:ext cx="861261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algn="l" defTabSz="987425" rtl="0" eaLnBrk="0" fontAlgn="base" hangingPunct="0">
              <a:lnSpc>
                <a:spcPct val="100000"/>
              </a:lnSpc>
              <a:spcBef>
                <a:spcPct val="49000"/>
              </a:spcBef>
              <a:spcAft>
                <a:spcPct val="0"/>
              </a:spcAft>
              <a:defRPr sz="1800" b="0">
                <a:solidFill>
                  <a:srgbClr val="7EA2D1"/>
                </a:solidFill>
                <a:latin typeface="+mj-lt"/>
                <a:ea typeface="+mj-ea"/>
                <a:cs typeface="+mj-cs"/>
              </a:defRPr>
            </a:lvl1pPr>
            <a:lvl2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2pPr>
            <a:lvl3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3pPr>
            <a:lvl4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4pPr>
            <a:lvl5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5pPr>
            <a:lvl6pPr marL="4572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6pPr>
            <a:lvl7pPr marL="9144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7pPr>
            <a:lvl8pPr marL="13716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8pPr>
            <a:lvl9pPr marL="18288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smtClean="0"/>
              <a:t>Nous </a:t>
            </a:r>
            <a:r>
              <a:rPr lang="fr-FR" dirty="0"/>
              <a:t>avons lancé </a:t>
            </a:r>
            <a:r>
              <a:rPr lang="fr-FR" dirty="0" smtClean="0"/>
              <a:t>deux écoles pour </a:t>
            </a:r>
            <a:r>
              <a:rPr lang="fr-FR" dirty="0"/>
              <a:t>renforcer les communautés en </a:t>
            </a:r>
            <a:r>
              <a:rPr lang="fr-FR" dirty="0" smtClean="0"/>
              <a:t>croissance et appuyé l'évolution de nos managers via l'université du management Pôle emploi  </a:t>
            </a:r>
            <a:endParaRPr lang="fr-FR" kern="0" dirty="0"/>
          </a:p>
        </p:txBody>
      </p:sp>
      <p:sp>
        <p:nvSpPr>
          <p:cNvPr id="10" name="ZoneTexte 48"/>
          <p:cNvSpPr txBox="1">
            <a:spLocks noChangeArrowheads="1"/>
          </p:cNvSpPr>
          <p:nvPr/>
        </p:nvSpPr>
        <p:spPr bwMode="auto">
          <a:xfrm>
            <a:off x="229350" y="4415686"/>
            <a:ext cx="4133100" cy="261610"/>
          </a:xfrm>
          <a:prstGeom prst="rect">
            <a:avLst/>
          </a:prstGeom>
          <a:solidFill>
            <a:srgbClr val="7EA2D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1100" baseline="0" dirty="0" smtClean="0">
                <a:solidFill>
                  <a:schemeClr val="bg1"/>
                </a:solidFill>
              </a:rPr>
              <a:t>Ces écoles s'appuient sur le principe du tutorat</a:t>
            </a:r>
            <a:endParaRPr lang="fr-FR" altLang="fr-FR" sz="1100" baseline="0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30187"/>
          </a:xfrm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  <a:defRPr/>
            </a:pPr>
            <a:fld id="{DF164136-004A-426D-B58D-7B9ABF284A84}" type="slidenum">
              <a:rPr lang="fr-FR" altLang="fr-FR" sz="900" b="1">
                <a:solidFill>
                  <a:srgbClr val="7EA2D1"/>
                </a:solidFill>
                <a:latin typeface="Arial" charset="0"/>
                <a:ea typeface="ＭＳ Ｐゴシック" charset="-128"/>
                <a:cs typeface="Arial"/>
              </a:rPr>
              <a:pPr>
                <a:spcBef>
                  <a:spcPct val="50000"/>
                </a:spcBef>
                <a:defRPr/>
              </a:pPr>
              <a:t>25</a:t>
            </a:fld>
            <a:endParaRPr lang="fr-FR" altLang="fr-FR" sz="900" b="1">
              <a:solidFill>
                <a:srgbClr val="7EA2D1"/>
              </a:solidFill>
              <a:latin typeface="Arial" charset="0"/>
              <a:ea typeface="ＭＳ Ｐゴシック" charset="-128"/>
              <a:cs typeface="Arial"/>
            </a:endParaRPr>
          </a:p>
        </p:txBody>
      </p:sp>
      <p:pic>
        <p:nvPicPr>
          <p:cNvPr id="17" name="Picture 4" descr="Résultat de recherche d'images pour &quot;pouce levé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5386">
            <a:off x="4988763" y="4779845"/>
            <a:ext cx="1267696" cy="126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5290346" y="5301208"/>
            <a:ext cx="35077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i="1" dirty="0" smtClean="0">
                <a:solidFill>
                  <a:srgbClr val="EC771B"/>
                </a:solidFill>
              </a:rPr>
              <a:t>85 %</a:t>
            </a:r>
            <a:r>
              <a:rPr lang="fr-FR" sz="2800" b="1" i="1" dirty="0" smtClean="0">
                <a:solidFill>
                  <a:srgbClr val="EC771B"/>
                </a:solidFill>
              </a:rPr>
              <a:t> </a:t>
            </a:r>
            <a:r>
              <a:rPr lang="fr-FR" b="1" i="1" dirty="0" smtClean="0">
                <a:solidFill>
                  <a:srgbClr val="EC771B"/>
                </a:solidFill>
              </a:rPr>
              <a:t>	</a:t>
            </a:r>
            <a:r>
              <a:rPr lang="fr-FR" sz="1400" dirty="0" smtClean="0">
                <a:solidFill>
                  <a:srgbClr val="0070C0"/>
                </a:solidFill>
              </a:rPr>
              <a:t>sont </a:t>
            </a:r>
            <a:r>
              <a:rPr lang="fr-FR" sz="1400" dirty="0">
                <a:solidFill>
                  <a:srgbClr val="0070C0"/>
                </a:solidFill>
              </a:rPr>
              <a:t>actuellement en </a:t>
            </a:r>
            <a:r>
              <a:rPr lang="fr-FR" sz="1400" dirty="0" smtClean="0">
                <a:solidFill>
                  <a:srgbClr val="0070C0"/>
                </a:solidFill>
              </a:rPr>
              <a:t>fonction sur </a:t>
            </a:r>
            <a:r>
              <a:rPr lang="fr-FR" sz="1400" dirty="0">
                <a:solidFill>
                  <a:srgbClr val="0070C0"/>
                </a:solidFill>
              </a:rPr>
              <a:t>l’emploi cible </a:t>
            </a:r>
            <a:endParaRPr lang="fr-FR" sz="1400" b="1" i="1" dirty="0">
              <a:solidFill>
                <a:srgbClr val="0070C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00191" y="4869159"/>
            <a:ext cx="2497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Evaluation de l’action :</a:t>
            </a:r>
            <a:endParaRPr lang="fr-FR" sz="1400" b="1" i="1" dirty="0">
              <a:solidFill>
                <a:srgbClr val="0070C0"/>
              </a:solidFill>
            </a:endParaRPr>
          </a:p>
        </p:txBody>
      </p:sp>
      <p:pic>
        <p:nvPicPr>
          <p:cNvPr id="20" name="Picture 2" descr="Résultat de recherche d'images pour &quot;vecteur batiment ecole&quot;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697" y="1481944"/>
            <a:ext cx="1122983" cy="8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6300191" y="1761523"/>
            <a:ext cx="2875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4 sessions des écoles</a:t>
            </a:r>
            <a:endParaRPr lang="fr-FR" sz="1400" b="1" i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RÃ©sultat de recherche d'images pour &quot;formation&quot;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853" y="2902035"/>
            <a:ext cx="1375338" cy="12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6300191" y="3241961"/>
            <a:ext cx="2875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24 formés</a:t>
            </a:r>
          </a:p>
          <a:p>
            <a:r>
              <a:rPr lang="fr-FR" sz="1400" b="1" dirty="0" smtClean="0">
                <a:solidFill>
                  <a:srgbClr val="0070C0"/>
                </a:solidFill>
              </a:rPr>
              <a:t>+ 11 en cours d’apprentissage</a:t>
            </a:r>
            <a:endParaRPr lang="fr-F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6" descr="DSI-Ingé-Te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4" y="3604199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2" descr="DSI-Produ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4" y="4466669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7" descr="DSI-Conception f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4" y="193919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1" descr="DSI-Fabric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4" y="2786435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7" descr="DSI-Architecture final">
            <a:hlinkClick r:id="" action="ppaction://noaction"/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4" y="225502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444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0088A671-5649-4F57-9A35-45BB18C09655}" type="slidenum">
              <a:rPr lang="fr-FR" altLang="fr-FR" sz="1000" b="1">
                <a:solidFill>
                  <a:srgbClr val="7EA2D1"/>
                </a:solidFill>
              </a:rPr>
              <a:pPr>
                <a:spcBef>
                  <a:spcPct val="50000"/>
                </a:spcBef>
              </a:pPr>
              <a:t>26</a:t>
            </a:fld>
            <a:endParaRPr lang="fr-FR" altLang="fr-FR" sz="1000" b="1" dirty="0">
              <a:solidFill>
                <a:srgbClr val="7EA2D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0"/>
          <a:stretch/>
        </p:blipFill>
        <p:spPr bwMode="auto">
          <a:xfrm>
            <a:off x="623886" y="1499890"/>
            <a:ext cx="1671639" cy="478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 radius="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01" t="26" b="1448"/>
          <a:stretch/>
        </p:blipFill>
        <p:spPr bwMode="auto">
          <a:xfrm>
            <a:off x="2270125" y="1504654"/>
            <a:ext cx="6318254" cy="471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21"/>
          <p:cNvSpPr/>
          <p:nvPr/>
        </p:nvSpPr>
        <p:spPr>
          <a:xfrm>
            <a:off x="166416" y="942155"/>
            <a:ext cx="2340000" cy="603250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000066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>
                <a:solidFill>
                  <a:srgbClr val="FFFFFF"/>
                </a:solidFill>
              </a:rPr>
              <a:t>Plan de recrutement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323849" y="79375"/>
            <a:ext cx="861261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algn="l" defTabSz="987425" rtl="0" eaLnBrk="0" fontAlgn="base" hangingPunct="0">
              <a:lnSpc>
                <a:spcPct val="100000"/>
              </a:lnSpc>
              <a:spcBef>
                <a:spcPct val="49000"/>
              </a:spcBef>
              <a:spcAft>
                <a:spcPct val="0"/>
              </a:spcAft>
              <a:defRPr sz="1800" b="0">
                <a:solidFill>
                  <a:srgbClr val="7EA2D1"/>
                </a:solidFill>
                <a:latin typeface="+mj-lt"/>
                <a:ea typeface="+mj-ea"/>
                <a:cs typeface="+mj-cs"/>
              </a:defRPr>
            </a:lvl1pPr>
            <a:lvl2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2pPr>
            <a:lvl3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3pPr>
            <a:lvl4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4pPr>
            <a:lvl5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5pPr>
            <a:lvl6pPr marL="4572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6pPr>
            <a:lvl7pPr marL="9144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7pPr>
            <a:lvl8pPr marL="13716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8pPr>
            <a:lvl9pPr marL="18288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Les </a:t>
            </a:r>
            <a:r>
              <a:rPr lang="fr-FR" b="1" dirty="0"/>
              <a:t>plans de recrutement </a:t>
            </a:r>
            <a:r>
              <a:rPr lang="fr-FR" dirty="0"/>
              <a:t>sont construits à partir de cette simulation puis affinés au regard des besoins opérationnels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1835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5"/>
          <p:cNvSpPr/>
          <p:nvPr/>
        </p:nvSpPr>
        <p:spPr bwMode="auto">
          <a:xfrm>
            <a:off x="4083059" y="1395092"/>
            <a:ext cx="1225296" cy="1225296"/>
          </a:xfrm>
          <a:prstGeom prst="ellipse">
            <a:avLst/>
          </a:prstGeom>
          <a:solidFill>
            <a:srgbClr val="CDCDC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Oval 6"/>
          <p:cNvSpPr/>
          <p:nvPr/>
        </p:nvSpPr>
        <p:spPr bwMode="auto">
          <a:xfrm>
            <a:off x="5200659" y="1867792"/>
            <a:ext cx="1225296" cy="1225296"/>
          </a:xfrm>
          <a:prstGeom prst="ellipse">
            <a:avLst/>
          </a:prstGeom>
          <a:solidFill>
            <a:srgbClr val="CDCDC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Oval 7"/>
          <p:cNvSpPr/>
          <p:nvPr/>
        </p:nvSpPr>
        <p:spPr bwMode="auto">
          <a:xfrm>
            <a:off x="5664683" y="3005440"/>
            <a:ext cx="1225296" cy="1225296"/>
          </a:xfrm>
          <a:prstGeom prst="ellipse">
            <a:avLst/>
          </a:prstGeom>
          <a:solidFill>
            <a:srgbClr val="CDCDC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Oval 8"/>
          <p:cNvSpPr/>
          <p:nvPr/>
        </p:nvSpPr>
        <p:spPr bwMode="auto">
          <a:xfrm>
            <a:off x="2956870" y="1852460"/>
            <a:ext cx="1225296" cy="1225296"/>
          </a:xfrm>
          <a:prstGeom prst="ellipse">
            <a:avLst/>
          </a:prstGeom>
          <a:solidFill>
            <a:srgbClr val="CDCDC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Oval 9"/>
          <p:cNvSpPr/>
          <p:nvPr/>
        </p:nvSpPr>
        <p:spPr bwMode="auto">
          <a:xfrm>
            <a:off x="4049243" y="4567540"/>
            <a:ext cx="1225296" cy="1225296"/>
          </a:xfrm>
          <a:prstGeom prst="ellipse">
            <a:avLst/>
          </a:prstGeom>
          <a:solidFill>
            <a:srgbClr val="CDCDC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Oval 10"/>
          <p:cNvSpPr/>
          <p:nvPr/>
        </p:nvSpPr>
        <p:spPr bwMode="auto">
          <a:xfrm>
            <a:off x="2918943" y="4100180"/>
            <a:ext cx="1225296" cy="1225296"/>
          </a:xfrm>
          <a:prstGeom prst="ellipse">
            <a:avLst/>
          </a:prstGeom>
          <a:solidFill>
            <a:srgbClr val="CDCDC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Oval 11"/>
          <p:cNvSpPr/>
          <p:nvPr/>
        </p:nvSpPr>
        <p:spPr bwMode="auto">
          <a:xfrm>
            <a:off x="2463563" y="2974719"/>
            <a:ext cx="1225296" cy="1225296"/>
          </a:xfrm>
          <a:prstGeom prst="ellipse">
            <a:avLst/>
          </a:prstGeom>
          <a:solidFill>
            <a:srgbClr val="CDCDC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152400" y="3277331"/>
            <a:ext cx="227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>
              <a:spcBef>
                <a:spcPts val="300"/>
              </a:spcBef>
              <a:spcAft>
                <a:spcPts val="200"/>
              </a:spcAft>
              <a:defRPr sz="1400" b="1">
                <a:solidFill>
                  <a:srgbClr val="7EA2D1"/>
                </a:solidFill>
                <a:latin typeface="+mn-lt"/>
              </a:defRPr>
            </a:lvl1pPr>
          </a:lstStyle>
          <a:p>
            <a:pPr algn="r"/>
            <a:r>
              <a:rPr lang="fr-FR" dirty="0"/>
              <a:t>Favorise l'innovation / admet la prise de risque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2768918" y="1087315"/>
            <a:ext cx="3861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spcBef>
                <a:spcPts val="300"/>
              </a:spcBef>
              <a:spcAft>
                <a:spcPts val="200"/>
              </a:spcAft>
            </a:pPr>
            <a:r>
              <a:rPr lang="fr-FR" sz="1400" b="1" dirty="0" smtClean="0">
                <a:solidFill>
                  <a:srgbClr val="7EA2D1"/>
                </a:solidFill>
                <a:latin typeface="+mn-lt"/>
              </a:rPr>
              <a:t>Porte les changements auprès des équipes</a:t>
            </a:r>
            <a:endParaRPr lang="fr-FR" sz="1400" b="1" dirty="0">
              <a:solidFill>
                <a:srgbClr val="7EA2D1"/>
              </a:solidFill>
              <a:latin typeface="+mn-lt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6400824" y="2110420"/>
            <a:ext cx="254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300"/>
              </a:spcBef>
              <a:spcAft>
                <a:spcPts val="200"/>
              </a:spcAft>
            </a:pPr>
            <a:r>
              <a:rPr lang="fr-FR" sz="1400" b="1" dirty="0" smtClean="0">
                <a:solidFill>
                  <a:srgbClr val="7EA2D1"/>
                </a:solidFill>
                <a:latin typeface="+mn-lt"/>
              </a:rPr>
              <a:t>Incite les collaborateurs </a:t>
            </a:r>
            <a:br>
              <a:rPr lang="fr-FR" sz="1400" b="1" dirty="0" smtClean="0">
                <a:solidFill>
                  <a:srgbClr val="7EA2D1"/>
                </a:solidFill>
                <a:latin typeface="+mn-lt"/>
              </a:rPr>
            </a:br>
            <a:r>
              <a:rPr lang="fr-FR" sz="1400" b="1" dirty="0" smtClean="0">
                <a:solidFill>
                  <a:srgbClr val="7EA2D1"/>
                </a:solidFill>
                <a:latin typeface="+mn-lt"/>
              </a:rPr>
              <a:t>à se former</a:t>
            </a:r>
            <a:endParaRPr lang="fr-FR" sz="1400" b="1" dirty="0">
              <a:solidFill>
                <a:srgbClr val="7EA2D1"/>
              </a:solidFill>
              <a:latin typeface="+mn-lt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6876569" y="3135036"/>
            <a:ext cx="2067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  <a:spcAft>
                <a:spcPts val="200"/>
              </a:spcAft>
            </a:pPr>
            <a:r>
              <a:rPr lang="fr-FR" sz="1400" b="1" dirty="0" smtClean="0">
                <a:solidFill>
                  <a:srgbClr val="7EA2D1"/>
                </a:solidFill>
              </a:rPr>
              <a:t>Libère du temps pour que les collaborateurs puissent participer aux animations</a:t>
            </a:r>
            <a:endParaRPr lang="fr-FR" sz="1400" b="1" dirty="0">
              <a:solidFill>
                <a:srgbClr val="7EA2D1"/>
              </a:solidFill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1131304" y="4852950"/>
            <a:ext cx="18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spcBef>
                <a:spcPts val="300"/>
              </a:spcBef>
              <a:spcAft>
                <a:spcPts val="200"/>
              </a:spcAft>
            </a:pPr>
            <a:r>
              <a:rPr lang="fr-FR" sz="1400" b="1" dirty="0" smtClean="0">
                <a:solidFill>
                  <a:srgbClr val="7EA2D1"/>
                </a:solidFill>
              </a:rPr>
              <a:t>Assiste ses équipes</a:t>
            </a:r>
            <a:br>
              <a:rPr lang="fr-FR" sz="1400" b="1" dirty="0" smtClean="0">
                <a:solidFill>
                  <a:srgbClr val="7EA2D1"/>
                </a:solidFill>
              </a:rPr>
            </a:br>
            <a:r>
              <a:rPr lang="fr-FR" sz="1400" b="1" dirty="0" smtClean="0">
                <a:solidFill>
                  <a:srgbClr val="7EA2D1"/>
                </a:solidFill>
              </a:rPr>
              <a:t>(Servant Leader)</a:t>
            </a:r>
            <a:endParaRPr lang="fr-FR" sz="1400" b="1" dirty="0">
              <a:solidFill>
                <a:srgbClr val="7EA2D1"/>
              </a:solidFill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3537941" y="5785782"/>
            <a:ext cx="238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>
              <a:spcBef>
                <a:spcPts val="300"/>
              </a:spcBef>
              <a:spcAft>
                <a:spcPts val="200"/>
              </a:spcAft>
              <a:defRPr sz="1400" b="1">
                <a:solidFill>
                  <a:srgbClr val="7EA2D1"/>
                </a:solidFill>
              </a:defRPr>
            </a:lvl1pPr>
          </a:lstStyle>
          <a:p>
            <a:r>
              <a:rPr lang="fr-FR" dirty="0"/>
              <a:t>Facilite la mobilité interne</a:t>
            </a:r>
          </a:p>
        </p:txBody>
      </p:sp>
      <p:sp>
        <p:nvSpPr>
          <p:cNvPr id="20" name="TextBox 18"/>
          <p:cNvSpPr txBox="1"/>
          <p:nvPr/>
        </p:nvSpPr>
        <p:spPr>
          <a:xfrm>
            <a:off x="6353199" y="4812052"/>
            <a:ext cx="2590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  <a:spcAft>
                <a:spcPts val="200"/>
              </a:spcAft>
            </a:pPr>
            <a:r>
              <a:rPr lang="fr-FR" sz="1400" b="1" dirty="0" smtClean="0">
                <a:solidFill>
                  <a:srgbClr val="7EA2D1"/>
                </a:solidFill>
              </a:rPr>
              <a:t>Participe aux animations </a:t>
            </a:r>
            <a:br>
              <a:rPr lang="fr-FR" sz="1400" b="1" dirty="0" smtClean="0">
                <a:solidFill>
                  <a:srgbClr val="7EA2D1"/>
                </a:solidFill>
              </a:rPr>
            </a:br>
            <a:r>
              <a:rPr lang="fr-FR" sz="1400" b="1" dirty="0" smtClean="0">
                <a:solidFill>
                  <a:srgbClr val="7EA2D1"/>
                </a:solidFill>
              </a:rPr>
              <a:t>de la communauté </a:t>
            </a:r>
            <a:br>
              <a:rPr lang="fr-FR" sz="1400" b="1" dirty="0" smtClean="0">
                <a:solidFill>
                  <a:srgbClr val="7EA2D1"/>
                </a:solidFill>
              </a:rPr>
            </a:br>
            <a:r>
              <a:rPr lang="fr-FR" sz="1400" b="1" dirty="0" smtClean="0">
                <a:solidFill>
                  <a:srgbClr val="7EA2D1"/>
                </a:solidFill>
              </a:rPr>
              <a:t>des managers</a:t>
            </a:r>
            <a:endParaRPr lang="fr-FR" sz="1400" b="1" dirty="0">
              <a:solidFill>
                <a:srgbClr val="7EA2D1"/>
              </a:solidFill>
            </a:endParaRPr>
          </a:p>
        </p:txBody>
      </p:sp>
      <p:sp>
        <p:nvSpPr>
          <p:cNvPr id="21" name="Oval 19"/>
          <p:cNvSpPr/>
          <p:nvPr/>
        </p:nvSpPr>
        <p:spPr bwMode="auto">
          <a:xfrm>
            <a:off x="5171577" y="4117468"/>
            <a:ext cx="1225296" cy="1225296"/>
          </a:xfrm>
          <a:prstGeom prst="ellipse">
            <a:avLst/>
          </a:prstGeom>
          <a:solidFill>
            <a:srgbClr val="CDCDC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Oval 20"/>
          <p:cNvSpPr/>
          <p:nvPr/>
        </p:nvSpPr>
        <p:spPr bwMode="auto">
          <a:xfrm>
            <a:off x="3581400" y="2501900"/>
            <a:ext cx="2197100" cy="2197100"/>
          </a:xfrm>
          <a:prstGeom prst="ellipse">
            <a:avLst/>
          </a:prstGeom>
          <a:gradFill>
            <a:gsLst>
              <a:gs pos="0">
                <a:srgbClr val="B1DAF9"/>
              </a:gs>
              <a:gs pos="91000">
                <a:srgbClr val="485384"/>
              </a:gs>
            </a:gsLst>
            <a:path path="circle">
              <a:fillToRect l="50000" t="50000" r="50000" b="50000"/>
            </a:path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endParaRPr lang="en-US" sz="1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Oval 95"/>
          <p:cNvSpPr>
            <a:spLocks noChangeArrowheads="1"/>
          </p:cNvSpPr>
          <p:nvPr/>
        </p:nvSpPr>
        <p:spPr bwMode="gray">
          <a:xfrm>
            <a:off x="4019551" y="2940051"/>
            <a:ext cx="1320800" cy="1320800"/>
          </a:xfrm>
          <a:prstGeom prst="ellipse">
            <a:avLst/>
          </a:prstGeom>
          <a:gradFill flip="none" rotWithShape="1">
            <a:gsLst>
              <a:gs pos="0">
                <a:srgbClr val="668EE8"/>
              </a:gs>
              <a:gs pos="100000">
                <a:srgbClr val="1842A0"/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endParaRPr lang="de-DE" alt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ardrop 23"/>
          <p:cNvSpPr/>
          <p:nvPr/>
        </p:nvSpPr>
        <p:spPr bwMode="auto">
          <a:xfrm rot="8100000">
            <a:off x="4192786" y="1500737"/>
            <a:ext cx="1005840" cy="1005840"/>
          </a:xfrm>
          <a:prstGeom prst="teardrop">
            <a:avLst/>
          </a:prstGeom>
          <a:gradFill>
            <a:gsLst>
              <a:gs pos="0">
                <a:srgbClr val="B1DAF9"/>
              </a:gs>
              <a:gs pos="91000">
                <a:srgbClr val="1286D9"/>
              </a:gs>
            </a:gsLst>
            <a:path path="circle">
              <a:fillToRect l="50000" t="50000" r="50000" b="50000"/>
            </a:path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ardrop 24"/>
          <p:cNvSpPr/>
          <p:nvPr/>
        </p:nvSpPr>
        <p:spPr bwMode="auto">
          <a:xfrm rot="10800000">
            <a:off x="5304036" y="1957937"/>
            <a:ext cx="1005840" cy="1005840"/>
          </a:xfrm>
          <a:prstGeom prst="teardrop">
            <a:avLst/>
          </a:prstGeom>
          <a:gradFill flip="none" rotWithShape="1">
            <a:gsLst>
              <a:gs pos="0">
                <a:srgbClr val="668EE8"/>
              </a:gs>
              <a:gs pos="100000">
                <a:srgbClr val="1842A0"/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ardrop 25"/>
          <p:cNvSpPr/>
          <p:nvPr/>
        </p:nvSpPr>
        <p:spPr bwMode="auto">
          <a:xfrm rot="13500000">
            <a:off x="5786636" y="3094587"/>
            <a:ext cx="1005840" cy="1005840"/>
          </a:xfrm>
          <a:prstGeom prst="teardrop">
            <a:avLst/>
          </a:prstGeom>
          <a:gradFill>
            <a:gsLst>
              <a:gs pos="0">
                <a:srgbClr val="B1DAF9"/>
              </a:gs>
              <a:gs pos="91000">
                <a:srgbClr val="1286D9"/>
              </a:gs>
            </a:gsLst>
            <a:path path="circle">
              <a:fillToRect l="50000" t="50000" r="50000" b="50000"/>
            </a:path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ardrop 26"/>
          <p:cNvSpPr/>
          <p:nvPr/>
        </p:nvSpPr>
        <p:spPr bwMode="auto">
          <a:xfrm rot="16200000">
            <a:off x="5284986" y="4212187"/>
            <a:ext cx="1005840" cy="1005840"/>
          </a:xfrm>
          <a:prstGeom prst="teardrop">
            <a:avLst/>
          </a:prstGeom>
          <a:gradFill flip="none" rotWithShape="1">
            <a:gsLst>
              <a:gs pos="0">
                <a:srgbClr val="668EE8"/>
              </a:gs>
              <a:gs pos="100000">
                <a:srgbClr val="1842A0"/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Teardrop 27"/>
          <p:cNvSpPr/>
          <p:nvPr/>
        </p:nvSpPr>
        <p:spPr bwMode="auto">
          <a:xfrm rot="18900000">
            <a:off x="4154686" y="4669387"/>
            <a:ext cx="1005840" cy="1005840"/>
          </a:xfrm>
          <a:prstGeom prst="teardrop">
            <a:avLst/>
          </a:prstGeom>
          <a:gradFill>
            <a:gsLst>
              <a:gs pos="0">
                <a:srgbClr val="B1DAF9"/>
              </a:gs>
              <a:gs pos="91000">
                <a:srgbClr val="1286D9"/>
              </a:gs>
            </a:gsLst>
            <a:path path="circle">
              <a:fillToRect l="50000" t="50000" r="50000" b="50000"/>
            </a:path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Teardrop 28"/>
          <p:cNvSpPr/>
          <p:nvPr/>
        </p:nvSpPr>
        <p:spPr bwMode="auto">
          <a:xfrm>
            <a:off x="3024386" y="4193137"/>
            <a:ext cx="1005840" cy="1005840"/>
          </a:xfrm>
          <a:prstGeom prst="teardrop">
            <a:avLst/>
          </a:prstGeom>
          <a:gradFill flip="none" rotWithShape="1">
            <a:gsLst>
              <a:gs pos="0">
                <a:srgbClr val="668EE8"/>
              </a:gs>
              <a:gs pos="100000">
                <a:srgbClr val="1842A0"/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Teardrop 29"/>
          <p:cNvSpPr/>
          <p:nvPr/>
        </p:nvSpPr>
        <p:spPr bwMode="auto">
          <a:xfrm rot="2700000">
            <a:off x="2560836" y="3069187"/>
            <a:ext cx="1005840" cy="1005840"/>
          </a:xfrm>
          <a:prstGeom prst="teardrop">
            <a:avLst/>
          </a:prstGeom>
          <a:gradFill>
            <a:gsLst>
              <a:gs pos="0">
                <a:srgbClr val="B1DAF9"/>
              </a:gs>
              <a:gs pos="91000">
                <a:srgbClr val="1286D9"/>
              </a:gs>
            </a:gsLst>
            <a:path path="circle">
              <a:fillToRect l="50000" t="50000" r="50000" b="50000"/>
            </a:path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Teardrop 30"/>
          <p:cNvSpPr/>
          <p:nvPr/>
        </p:nvSpPr>
        <p:spPr bwMode="auto">
          <a:xfrm rot="5400000">
            <a:off x="3068836" y="1938887"/>
            <a:ext cx="1005840" cy="1005840"/>
          </a:xfrm>
          <a:prstGeom prst="teardrop">
            <a:avLst/>
          </a:prstGeom>
          <a:gradFill flip="none" rotWithShape="1">
            <a:gsLst>
              <a:gs pos="0">
                <a:srgbClr val="668EE8"/>
              </a:gs>
              <a:gs pos="100000">
                <a:srgbClr val="1842A0"/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xtBox 39"/>
          <p:cNvSpPr txBox="1"/>
          <p:nvPr/>
        </p:nvSpPr>
        <p:spPr>
          <a:xfrm>
            <a:off x="735483" y="2087240"/>
            <a:ext cx="223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>
              <a:spcBef>
                <a:spcPts val="300"/>
              </a:spcBef>
              <a:spcAft>
                <a:spcPts val="200"/>
              </a:spcAft>
              <a:defRPr sz="1400" b="1">
                <a:solidFill>
                  <a:srgbClr val="7EA2D1"/>
                </a:solidFill>
                <a:latin typeface="+mn-lt"/>
              </a:defRPr>
            </a:lvl1pPr>
          </a:lstStyle>
          <a:p>
            <a:r>
              <a:rPr lang="fr-FR" dirty="0"/>
              <a:t>Se forme aux nouvelles</a:t>
            </a:r>
            <a:br>
              <a:rPr lang="fr-FR" dirty="0"/>
            </a:br>
            <a:r>
              <a:rPr lang="fr-FR" dirty="0"/>
              <a:t> pratiques managériales</a:t>
            </a: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53884"/>
              </a:clrFrom>
              <a:clrTo>
                <a:srgbClr val="25388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22" y="3146361"/>
            <a:ext cx="616059" cy="616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TextBox 38"/>
          <p:cNvSpPr txBox="1"/>
          <p:nvPr/>
        </p:nvSpPr>
        <p:spPr>
          <a:xfrm>
            <a:off x="4271827" y="3812144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Manager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444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0088A671-5649-4F57-9A35-45BB18C09655}" type="slidenum">
              <a:rPr lang="fr-FR" altLang="fr-FR" sz="1000" b="1">
                <a:solidFill>
                  <a:srgbClr val="7EA2D1"/>
                </a:solidFill>
              </a:rPr>
              <a:pPr>
                <a:spcBef>
                  <a:spcPct val="50000"/>
                </a:spcBef>
              </a:pPr>
              <a:t>27</a:t>
            </a:fld>
            <a:endParaRPr lang="fr-FR" altLang="fr-FR" sz="1000" b="1" dirty="0">
              <a:solidFill>
                <a:srgbClr val="7EA2D1"/>
              </a:solidFill>
            </a:endParaRPr>
          </a:p>
        </p:txBody>
      </p:sp>
      <p:sp>
        <p:nvSpPr>
          <p:cNvPr id="36" name="Titre 1"/>
          <p:cNvSpPr txBox="1">
            <a:spLocks/>
          </p:cNvSpPr>
          <p:nvPr/>
        </p:nvSpPr>
        <p:spPr bwMode="auto">
          <a:xfrm>
            <a:off x="323849" y="79375"/>
            <a:ext cx="861261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algn="l" defTabSz="987425" rtl="0" eaLnBrk="0" fontAlgn="base" hangingPunct="0">
              <a:lnSpc>
                <a:spcPct val="100000"/>
              </a:lnSpc>
              <a:spcBef>
                <a:spcPct val="49000"/>
              </a:spcBef>
              <a:spcAft>
                <a:spcPct val="0"/>
              </a:spcAft>
              <a:defRPr sz="1800" b="0">
                <a:solidFill>
                  <a:srgbClr val="7EA2D1"/>
                </a:solidFill>
                <a:latin typeface="+mj-lt"/>
                <a:ea typeface="+mj-ea"/>
                <a:cs typeface="+mj-cs"/>
              </a:defRPr>
            </a:lvl1pPr>
            <a:lvl2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2pPr>
            <a:lvl3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3pPr>
            <a:lvl4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4pPr>
            <a:lvl5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5pPr>
            <a:lvl6pPr marL="4572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6pPr>
            <a:lvl7pPr marL="9144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7pPr>
            <a:lvl8pPr marL="13716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8pPr>
            <a:lvl9pPr marL="18288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Ces </a:t>
            </a:r>
            <a:r>
              <a:rPr lang="fr-FR" dirty="0" smtClean="0"/>
              <a:t>9 </a:t>
            </a:r>
            <a:r>
              <a:rPr lang="fr-FR" dirty="0"/>
              <a:t>leviers RH ne pourraient se mettre en œuvre sans l'implication forte du management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30390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17" y="833228"/>
            <a:ext cx="3029856" cy="41721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Diffusée principalement </a:t>
            </a:r>
            <a:r>
              <a:rPr lang="fr-FR" dirty="0"/>
              <a:t>via </a:t>
            </a:r>
            <a:r>
              <a:rPr lang="fr-FR" dirty="0" smtClean="0"/>
              <a:t>l'intranet, notre communication interne s'effectue en soutien des actions réalisées sur la GPEC, les méthodes et les outils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</a:pPr>
            <a:fld id="{0088A671-5649-4F57-9A35-45BB18C09655}" type="slidenum">
              <a:rPr lang="fr-FR" altLang="fr-FR" sz="1000" b="1">
                <a:solidFill>
                  <a:srgbClr val="7EA2D1"/>
                </a:solidFill>
                <a:latin typeface="Arial" charset="0"/>
                <a:ea typeface="ＭＳ Ｐゴシック" charset="-128"/>
                <a:cs typeface="+mn-cs"/>
              </a:rPr>
              <a:pPr>
                <a:spcBef>
                  <a:spcPct val="50000"/>
                </a:spcBef>
              </a:pPr>
              <a:t>28</a:t>
            </a:fld>
            <a:endParaRPr lang="fr-FR" altLang="fr-FR" sz="1000" b="1" dirty="0">
              <a:solidFill>
                <a:srgbClr val="7EA2D1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198">
            <a:off x="5817719" y="1124447"/>
            <a:ext cx="3222216" cy="43956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93"/>
          <a:stretch/>
        </p:blipFill>
        <p:spPr bwMode="auto">
          <a:xfrm rot="21217253">
            <a:off x="1994641" y="4789217"/>
            <a:ext cx="2724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759">
            <a:off x="4217353" y="3153712"/>
            <a:ext cx="3436154" cy="320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0"/>
          <a:stretch/>
        </p:blipFill>
        <p:spPr bwMode="auto">
          <a:xfrm rot="20979648">
            <a:off x="-19492" y="1188513"/>
            <a:ext cx="3432866" cy="4012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7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blog.myagilepartner.fr/wp-content/uploads/2017/09/programme-agile-en-seine-768x53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9"/>
          <a:stretch/>
        </p:blipFill>
        <p:spPr bwMode="auto">
          <a:xfrm rot="20514367">
            <a:off x="142256" y="3840694"/>
            <a:ext cx="5210971" cy="16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parallèle, notre communication externe légitime notre démarche auprès de nos partenaires et de nos fournisseurs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</a:pPr>
            <a:fld id="{0088A671-5649-4F57-9A35-45BB18C09655}" type="slidenum">
              <a:rPr lang="fr-FR" altLang="fr-FR" sz="1000" b="1">
                <a:solidFill>
                  <a:srgbClr val="7EA2D1"/>
                </a:solidFill>
                <a:latin typeface="Arial" charset="0"/>
                <a:ea typeface="ＭＳ Ｐゴシック" charset="-128"/>
                <a:cs typeface="+mn-cs"/>
              </a:rPr>
              <a:pPr>
                <a:spcBef>
                  <a:spcPct val="50000"/>
                </a:spcBef>
              </a:pPr>
              <a:t>29</a:t>
            </a:fld>
            <a:endParaRPr lang="fr-FR" altLang="fr-FR" sz="1000" b="1" dirty="0">
              <a:solidFill>
                <a:srgbClr val="7EA2D1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t="20923" r="3141"/>
          <a:stretch/>
        </p:blipFill>
        <p:spPr bwMode="auto">
          <a:xfrm rot="21043256">
            <a:off x="191888" y="1032052"/>
            <a:ext cx="3934806" cy="25266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 rot="586453">
            <a:off x="3818488" y="1202623"/>
            <a:ext cx="5235469" cy="1833242"/>
            <a:chOff x="3176588" y="3848894"/>
            <a:chExt cx="7096125" cy="2060574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606"/>
            <a:stretch/>
          </p:blipFill>
          <p:spPr bwMode="auto">
            <a:xfrm>
              <a:off x="3176588" y="3848894"/>
              <a:ext cx="7096125" cy="10144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30"/>
            <a:stretch/>
          </p:blipFill>
          <p:spPr bwMode="auto">
            <a:xfrm>
              <a:off x="3176588" y="4863306"/>
              <a:ext cx="7096125" cy="104616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1878">
            <a:off x="4444492" y="2276115"/>
            <a:ext cx="4289173" cy="1909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RÃ©sultat de recherche d'images pour &quot;logo agile en seine&quot;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 r="5142"/>
          <a:stretch/>
        </p:blipFill>
        <p:spPr bwMode="auto">
          <a:xfrm rot="20775136">
            <a:off x="41830" y="4136164"/>
            <a:ext cx="581169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9"/>
          <a:stretch/>
        </p:blipFill>
        <p:spPr bwMode="auto">
          <a:xfrm rot="491195">
            <a:off x="3487114" y="3485710"/>
            <a:ext cx="3673980" cy="18495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3485">
            <a:off x="1226209" y="3537695"/>
            <a:ext cx="3306386" cy="21859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744970"/>
            <a:ext cx="2857500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844" y="3696641"/>
            <a:ext cx="1814513" cy="24035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5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/>
        </p:nvSpPr>
        <p:spPr>
          <a:xfrm>
            <a:off x="5406625" y="973138"/>
            <a:ext cx="2160588" cy="2159000"/>
          </a:xfrm>
          <a:prstGeom prst="ellipse">
            <a:avLst/>
          </a:prstGeom>
          <a:solidFill>
            <a:srgbClr val="FFEAD5"/>
          </a:solidFill>
          <a:ln w="38100">
            <a:solidFill>
              <a:schemeClr val="bg1"/>
            </a:solidFill>
          </a:ln>
          <a:effectLst>
            <a:outerShdw blurRad="254000" dist="2540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fr-FR" sz="2400" b="1" dirty="0" smtClean="0">
                <a:solidFill>
                  <a:srgbClr val="7EA2D1"/>
                </a:solidFill>
              </a:rPr>
              <a:t>1.040</a:t>
            </a:r>
            <a:endParaRPr lang="fr-FR" sz="2400" b="1" dirty="0">
              <a:solidFill>
                <a:srgbClr val="7EA2D1"/>
              </a:solidFill>
            </a:endParaRPr>
          </a:p>
          <a:p>
            <a:pPr algn="ctr">
              <a:defRPr/>
            </a:pPr>
            <a:r>
              <a:rPr lang="fr-FR" sz="2000" dirty="0">
                <a:solidFill>
                  <a:srgbClr val="7EA2D1"/>
                </a:solidFill>
              </a:rPr>
              <a:t>agences</a:t>
            </a:r>
            <a:br>
              <a:rPr lang="fr-FR" sz="2000" dirty="0">
                <a:solidFill>
                  <a:srgbClr val="7EA2D1"/>
                </a:solidFill>
              </a:rPr>
            </a:br>
            <a:r>
              <a:rPr lang="fr-FR" sz="2000" dirty="0" smtClean="0">
                <a:solidFill>
                  <a:srgbClr val="7EA2D1"/>
                </a:solidFill>
              </a:rPr>
              <a:t>de proximité et relais</a:t>
            </a:r>
            <a:endParaRPr lang="fr-FR" sz="2000" dirty="0">
              <a:solidFill>
                <a:srgbClr val="7EA2D1"/>
              </a:solidFill>
            </a:endParaRPr>
          </a:p>
        </p:txBody>
      </p:sp>
      <p:sp>
        <p:nvSpPr>
          <p:cNvPr id="1433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Pôle emploi, c'est …</a:t>
            </a:r>
            <a:br>
              <a:rPr lang="fr-FR" altLang="fr-FR" smtClean="0"/>
            </a:br>
            <a:endParaRPr lang="fr-FR" altLang="fr-FR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30187"/>
          </a:xfrm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  <a:defRPr/>
            </a:pPr>
            <a:fld id="{DF164136-004A-426D-B58D-7B9ABF284A84}" type="slidenum">
              <a:rPr lang="fr-FR" altLang="fr-FR" sz="900" b="1">
                <a:solidFill>
                  <a:srgbClr val="7EA2D1"/>
                </a:solidFill>
                <a:latin typeface="Arial" charset="0"/>
                <a:ea typeface="ＭＳ Ｐゴシック" charset="-128"/>
                <a:cs typeface="+mn-cs"/>
              </a:rPr>
              <a:pPr>
                <a:spcBef>
                  <a:spcPct val="50000"/>
                </a:spcBef>
                <a:defRPr/>
              </a:pPr>
              <a:t>3</a:t>
            </a:fld>
            <a:endParaRPr lang="fr-FR" altLang="fr-FR" sz="900" b="1">
              <a:solidFill>
                <a:srgbClr val="7EA2D1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341" name="Text Box 23"/>
          <p:cNvSpPr txBox="1">
            <a:spLocks noChangeArrowheads="1"/>
          </p:cNvSpPr>
          <p:nvPr/>
        </p:nvSpPr>
        <p:spPr bwMode="auto">
          <a:xfrm>
            <a:off x="455613" y="5954713"/>
            <a:ext cx="11453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15000"/>
              <a:buFont typeface="Wingdings" pitchFamily="2" charset="2"/>
              <a:buChar char="§"/>
              <a:defRPr b="1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600" b="1">
                <a:solidFill>
                  <a:srgbClr val="00597C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200" i="1" dirty="0"/>
              <a:t>Chiffres</a:t>
            </a:r>
            <a:r>
              <a:rPr lang="fr-FR" altLang="fr-FR" sz="1200" i="1" dirty="0">
                <a:solidFill>
                  <a:schemeClr val="folHlink"/>
                </a:solidFill>
              </a:rPr>
              <a:t> </a:t>
            </a:r>
            <a:r>
              <a:rPr lang="fr-FR" altLang="fr-FR" sz="1200" i="1" dirty="0" smtClean="0"/>
              <a:t>2016</a:t>
            </a:r>
            <a:endParaRPr lang="fr-FR" altLang="fr-FR" sz="1200" i="1" dirty="0"/>
          </a:p>
        </p:txBody>
      </p:sp>
      <p:sp>
        <p:nvSpPr>
          <p:cNvPr id="13" name="Ellipse 12"/>
          <p:cNvSpPr/>
          <p:nvPr/>
        </p:nvSpPr>
        <p:spPr>
          <a:xfrm>
            <a:off x="3094425" y="2052638"/>
            <a:ext cx="2339975" cy="2339975"/>
          </a:xfrm>
          <a:prstGeom prst="ellipse">
            <a:avLst/>
          </a:prstGeom>
          <a:solidFill>
            <a:srgbClr val="FFEAD5"/>
          </a:solidFill>
          <a:ln w="38100">
            <a:solidFill>
              <a:schemeClr val="bg1"/>
            </a:solidFill>
          </a:ln>
          <a:effectLst>
            <a:outerShdw blurRad="254000" dist="2540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fr-FR" sz="4000" b="1" dirty="0" smtClean="0">
                <a:solidFill>
                  <a:srgbClr val="7EA2D1"/>
                </a:solidFill>
              </a:rPr>
              <a:t>36,5</a:t>
            </a:r>
            <a:r>
              <a:rPr lang="fr-FR" sz="4000" b="1" dirty="0" smtClean="0">
                <a:solidFill>
                  <a:srgbClr val="7EA2D1"/>
                </a:solidFill>
                <a:sym typeface="Symbol"/>
              </a:rPr>
              <a:t></a:t>
            </a:r>
            <a:r>
              <a:rPr lang="fr-FR" sz="2800" b="1" dirty="0">
                <a:solidFill>
                  <a:srgbClr val="7EA2D1"/>
                </a:solidFill>
                <a:sym typeface="Symbol"/>
              </a:rPr>
              <a:t/>
            </a:r>
            <a:br>
              <a:rPr lang="fr-FR" sz="2800" b="1" dirty="0">
                <a:solidFill>
                  <a:srgbClr val="7EA2D1"/>
                </a:solidFill>
                <a:sym typeface="Symbol"/>
              </a:rPr>
            </a:br>
            <a:r>
              <a:rPr lang="fr-FR" sz="2800" dirty="0">
                <a:solidFill>
                  <a:srgbClr val="7EA2D1"/>
                </a:solidFill>
              </a:rPr>
              <a:t>milliards € versés</a:t>
            </a:r>
            <a:r>
              <a:rPr lang="fr-FR" sz="2800" baseline="30000" dirty="0">
                <a:solidFill>
                  <a:srgbClr val="7EA2D1"/>
                </a:solidFill>
              </a:rPr>
              <a:t>(*)</a:t>
            </a:r>
          </a:p>
        </p:txBody>
      </p:sp>
      <p:sp>
        <p:nvSpPr>
          <p:cNvPr id="15" name="Ellipse 14"/>
          <p:cNvSpPr/>
          <p:nvPr/>
        </p:nvSpPr>
        <p:spPr>
          <a:xfrm>
            <a:off x="320675" y="1039813"/>
            <a:ext cx="2520950" cy="2519362"/>
          </a:xfrm>
          <a:prstGeom prst="ellipse">
            <a:avLst/>
          </a:prstGeom>
          <a:solidFill>
            <a:srgbClr val="FFEAD5"/>
          </a:solidFill>
          <a:ln w="38100">
            <a:solidFill>
              <a:schemeClr val="bg1"/>
            </a:solidFill>
          </a:ln>
          <a:effectLst>
            <a:outerShdw blurRad="254000" dist="2540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fr-FR" sz="4000" b="1" dirty="0">
                <a:solidFill>
                  <a:srgbClr val="7EA2D1"/>
                </a:solidFill>
              </a:rPr>
              <a:t>54.000 </a:t>
            </a:r>
            <a:r>
              <a:rPr lang="fr-FR" sz="4000" dirty="0">
                <a:solidFill>
                  <a:srgbClr val="7EA2D1"/>
                </a:solidFill>
              </a:rPr>
              <a:t>agents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1320796" y="3819525"/>
            <a:ext cx="2080800" cy="2079625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endParaRPr lang="fr-FR" sz="4000"/>
          </a:p>
        </p:txBody>
      </p:sp>
      <p:sp>
        <p:nvSpPr>
          <p:cNvPr id="16" name="Ellipse 15"/>
          <p:cNvSpPr/>
          <p:nvPr/>
        </p:nvSpPr>
        <p:spPr>
          <a:xfrm>
            <a:off x="6653213" y="2941638"/>
            <a:ext cx="2159000" cy="2160587"/>
          </a:xfrm>
          <a:prstGeom prst="ellipse">
            <a:avLst/>
          </a:prstGeom>
          <a:solidFill>
            <a:srgbClr val="FFEAD5"/>
          </a:solidFill>
          <a:ln w="38100">
            <a:solidFill>
              <a:schemeClr val="bg1"/>
            </a:solidFill>
          </a:ln>
          <a:effectLst>
            <a:outerShdw blurRad="254000" dist="2540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fr-FR" sz="2000" b="1" dirty="0" smtClean="0">
                <a:solidFill>
                  <a:srgbClr val="7EA2D1"/>
                </a:solidFill>
              </a:rPr>
              <a:t>7,4 </a:t>
            </a:r>
            <a:r>
              <a:rPr lang="fr-FR" sz="2000" b="1" dirty="0">
                <a:solidFill>
                  <a:srgbClr val="7EA2D1"/>
                </a:solidFill>
              </a:rPr>
              <a:t>millions </a:t>
            </a:r>
            <a:r>
              <a:rPr lang="fr-FR" sz="1800" dirty="0">
                <a:solidFill>
                  <a:srgbClr val="7EA2D1"/>
                </a:solidFill>
              </a:rPr>
              <a:t>d'offres publiées sur pole-emploi.fr</a:t>
            </a:r>
          </a:p>
        </p:txBody>
      </p:sp>
      <p:sp>
        <p:nvSpPr>
          <p:cNvPr id="14346" name="ZoneTexte 2"/>
          <p:cNvSpPr txBox="1">
            <a:spLocks noChangeArrowheads="1"/>
          </p:cNvSpPr>
          <p:nvPr/>
        </p:nvSpPr>
        <p:spPr bwMode="auto">
          <a:xfrm>
            <a:off x="587375" y="6602413"/>
            <a:ext cx="4637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15000"/>
              <a:buFont typeface="Wingdings" pitchFamily="2" charset="2"/>
              <a:buChar char="§"/>
              <a:defRPr b="1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600" b="1">
                <a:solidFill>
                  <a:srgbClr val="00597C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000" b="0"/>
              <a:t>(*) : pour le compte de l'Assurance Chômage, de l'Etat et du fonds de solidarité</a:t>
            </a:r>
          </a:p>
        </p:txBody>
      </p:sp>
      <p:sp>
        <p:nvSpPr>
          <p:cNvPr id="12" name="Ellipse 11"/>
          <p:cNvSpPr/>
          <p:nvPr/>
        </p:nvSpPr>
        <p:spPr>
          <a:xfrm>
            <a:off x="4520400" y="4202113"/>
            <a:ext cx="1800225" cy="1800225"/>
          </a:xfrm>
          <a:prstGeom prst="ellipse">
            <a:avLst/>
          </a:prstGeom>
          <a:solidFill>
            <a:srgbClr val="FFEAD5"/>
          </a:solidFill>
          <a:ln w="38100">
            <a:solidFill>
              <a:schemeClr val="bg1"/>
            </a:solidFill>
          </a:ln>
          <a:effectLst>
            <a:outerShdw blurRad="254000" dist="2540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fr-FR" sz="1800" b="1" dirty="0" smtClean="0">
                <a:solidFill>
                  <a:srgbClr val="7EA2D1"/>
                </a:solidFill>
              </a:rPr>
              <a:t>875.000</a:t>
            </a:r>
            <a:endParaRPr lang="fr-FR" sz="1800" b="1" dirty="0">
              <a:solidFill>
                <a:srgbClr val="7EA2D1"/>
              </a:solidFill>
            </a:endParaRPr>
          </a:p>
          <a:p>
            <a:pPr algn="ctr">
              <a:defRPr/>
            </a:pPr>
            <a:r>
              <a:rPr lang="fr-FR" sz="1800" dirty="0">
                <a:solidFill>
                  <a:srgbClr val="7EA2D1"/>
                </a:solidFill>
              </a:rPr>
              <a:t>formations</a:t>
            </a:r>
          </a:p>
          <a:p>
            <a:pPr algn="ctr">
              <a:defRPr/>
            </a:pPr>
            <a:r>
              <a:rPr lang="fr-FR" sz="1800" dirty="0">
                <a:solidFill>
                  <a:srgbClr val="7EA2D1"/>
                </a:solidFill>
              </a:rPr>
              <a:t>prescrites</a:t>
            </a:r>
          </a:p>
        </p:txBody>
      </p:sp>
    </p:spTree>
    <p:extLst>
      <p:ext uri="{BB962C8B-B14F-4D97-AF65-F5344CB8AC3E}">
        <p14:creationId xmlns:p14="http://schemas.microsoft.com/office/powerpoint/2010/main" val="7593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Histoire de la construction de la démarche compétences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88A671-5649-4F57-9A35-45BB18C09655}" type="slidenum">
              <a:rPr lang="fr-FR" altLang="fr-FR" sz="15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r-FR" altLang="fr-FR" sz="1500">
              <a:solidFill>
                <a:srgbClr val="000000"/>
              </a:solidFill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308458642"/>
              </p:ext>
            </p:extLst>
          </p:nvPr>
        </p:nvGraphicFramePr>
        <p:xfrm>
          <a:off x="14114" y="116632"/>
          <a:ext cx="9361040" cy="684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10047" y="361339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2011</a:t>
            </a:r>
            <a:endParaRPr lang="fr-FR" sz="1000" dirty="0"/>
          </a:p>
        </p:txBody>
      </p:sp>
      <p:sp>
        <p:nvSpPr>
          <p:cNvPr id="7" name="ZoneTexte 6"/>
          <p:cNvSpPr txBox="1"/>
          <p:nvPr/>
        </p:nvSpPr>
        <p:spPr>
          <a:xfrm>
            <a:off x="1664786" y="3607296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2014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3005608" y="359509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2015</a:t>
            </a:r>
            <a:endParaRPr lang="fr-FR" sz="1000" dirty="0"/>
          </a:p>
        </p:txBody>
      </p:sp>
      <p:sp>
        <p:nvSpPr>
          <p:cNvPr id="9" name="ZoneTexte 8"/>
          <p:cNvSpPr txBox="1"/>
          <p:nvPr/>
        </p:nvSpPr>
        <p:spPr>
          <a:xfrm>
            <a:off x="4968044" y="361339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2015</a:t>
            </a:r>
            <a:endParaRPr lang="fr-FR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6891917" y="358899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2016</a:t>
            </a:r>
            <a:endParaRPr lang="fr-FR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244408" y="359509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2018</a:t>
            </a:r>
            <a:endParaRPr lang="fr-FR" sz="1000" dirty="0"/>
          </a:p>
        </p:txBody>
      </p:sp>
      <p:sp>
        <p:nvSpPr>
          <p:cNvPr id="13" name="Flèche en arc 12"/>
          <p:cNvSpPr/>
          <p:nvPr/>
        </p:nvSpPr>
        <p:spPr bwMode="auto">
          <a:xfrm>
            <a:off x="7488324" y="1935"/>
            <a:ext cx="936104" cy="864096"/>
          </a:xfrm>
          <a:prstGeom prst="circularArrow">
            <a:avLst>
              <a:gd name="adj1" fmla="val 12500"/>
              <a:gd name="adj2" fmla="val 738738"/>
              <a:gd name="adj3" fmla="val 20457681"/>
              <a:gd name="adj4" fmla="val 657062"/>
              <a:gd name="adj5" fmla="val 15636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bevel/>
            <a:headEnd type="none" w="sm" len="sm"/>
            <a:tailEnd type="none" w="sm" len="sm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839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 smtClean="0"/>
              <a:t>La démarche compétence en synthèse  </a:t>
            </a:r>
            <a:endParaRPr lang="fr-FR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30187"/>
          </a:xfrm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  <a:defRPr/>
            </a:pPr>
            <a:fld id="{DF164136-004A-426D-B58D-7B9ABF284A84}" type="slidenum">
              <a:rPr lang="fr-FR" altLang="fr-FR" sz="900" b="1">
                <a:solidFill>
                  <a:srgbClr val="7EA2D1"/>
                </a:solidFill>
                <a:latin typeface="Arial" charset="0"/>
                <a:ea typeface="ＭＳ Ｐゴシック" charset="-128"/>
                <a:cs typeface="Arial"/>
              </a:rPr>
              <a:pPr>
                <a:spcBef>
                  <a:spcPct val="50000"/>
                </a:spcBef>
                <a:defRPr/>
              </a:pPr>
              <a:t>31</a:t>
            </a:fld>
            <a:endParaRPr lang="fr-FR" altLang="fr-FR" sz="900" b="1" dirty="0">
              <a:solidFill>
                <a:srgbClr val="7EA2D1"/>
              </a:solidFill>
              <a:latin typeface="Arial" charset="0"/>
              <a:ea typeface="ＭＳ Ｐゴシック" charset="-128"/>
              <a:cs typeface="Arial"/>
            </a:endParaRPr>
          </a:p>
        </p:txBody>
      </p:sp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3872733606"/>
              </p:ext>
            </p:extLst>
          </p:nvPr>
        </p:nvGraphicFramePr>
        <p:xfrm>
          <a:off x="659874" y="980728"/>
          <a:ext cx="7392203" cy="502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Ellipse 18"/>
          <p:cNvSpPr/>
          <p:nvPr/>
        </p:nvSpPr>
        <p:spPr>
          <a:xfrm>
            <a:off x="3419873" y="2749684"/>
            <a:ext cx="1872208" cy="1800225"/>
          </a:xfrm>
          <a:prstGeom prst="ellipse">
            <a:avLst/>
          </a:prstGeom>
          <a:solidFill>
            <a:srgbClr val="FFEAD5"/>
          </a:solidFill>
          <a:ln w="38100">
            <a:solidFill>
              <a:schemeClr val="bg1"/>
            </a:solidFill>
          </a:ln>
          <a:effectLst>
            <a:outerShdw blurRad="254000" dist="2540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 smtClean="0">
                <a:solidFill>
                  <a:srgbClr val="7EA2D1"/>
                </a:solidFill>
              </a:rPr>
              <a:t>Note d’orientation sur l’évolution des métiers de la DSI</a:t>
            </a:r>
            <a:endParaRPr lang="fr-FR" sz="1400" dirty="0">
              <a:solidFill>
                <a:srgbClr val="7EA2D1"/>
              </a:solidFill>
            </a:endParaRPr>
          </a:p>
        </p:txBody>
      </p:sp>
      <p:pic>
        <p:nvPicPr>
          <p:cNvPr id="20" name="Picture 8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8080C0"/>
              </a:clrFrom>
              <a:clrTo>
                <a:srgbClr val="808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9275">
            <a:off x="3452488" y="2428509"/>
            <a:ext cx="611542" cy="75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4860032" y="90872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Un référentiel de 300 compétences 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020272" y="306485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Une offre de formations déclinée en fonction des compétences acquises dans chaque formation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303640" y="5198004"/>
            <a:ext cx="250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Des demandes de </a:t>
            </a:r>
            <a:r>
              <a:rPr lang="fr-FR" sz="1200" dirty="0" err="1" smtClean="0">
                <a:solidFill>
                  <a:srgbClr val="0070C0"/>
                </a:solidFill>
              </a:rPr>
              <a:t>missionnement</a:t>
            </a:r>
            <a:r>
              <a:rPr lang="fr-FR" sz="1200" dirty="0" smtClean="0">
                <a:solidFill>
                  <a:srgbClr val="0070C0"/>
                </a:solidFill>
              </a:rPr>
              <a:t> établies sur la base  des compétences requises 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0" y="3070701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40 fiches de postes avec des compétences clairement identifiées 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5198003"/>
            <a:ext cx="250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Des parcours de reconversion interne (écoles) qui appuient la mobilité en entrée de communauté</a:t>
            </a:r>
          </a:p>
        </p:txBody>
      </p:sp>
    </p:spTree>
    <p:extLst>
      <p:ext uri="{BB962C8B-B14F-4D97-AF65-F5344CB8AC3E}">
        <p14:creationId xmlns:p14="http://schemas.microsoft.com/office/powerpoint/2010/main" val="35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/>
        </p:nvSpPr>
        <p:spPr>
          <a:xfrm>
            <a:off x="5406625" y="973138"/>
            <a:ext cx="2160588" cy="2159000"/>
          </a:xfrm>
          <a:prstGeom prst="ellipse">
            <a:avLst/>
          </a:prstGeom>
          <a:solidFill>
            <a:srgbClr val="FFEAD5"/>
          </a:solidFill>
          <a:ln w="38100">
            <a:solidFill>
              <a:schemeClr val="bg1"/>
            </a:solidFill>
          </a:ln>
          <a:effectLst>
            <a:outerShdw blurRad="254000" dist="2540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srgbClr val="7EA2D1"/>
                </a:solidFill>
              </a:rPr>
              <a:t>1300</a:t>
            </a:r>
            <a:endParaRPr lang="fr-FR" sz="2400" b="1" dirty="0">
              <a:solidFill>
                <a:srgbClr val="7EA2D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 smtClean="0">
                <a:solidFill>
                  <a:srgbClr val="7EA2D1"/>
                </a:solidFill>
              </a:rPr>
              <a:t>prestataires</a:t>
            </a:r>
            <a:endParaRPr lang="fr-FR" sz="2000" dirty="0">
              <a:solidFill>
                <a:srgbClr val="7EA2D1"/>
              </a:solidFill>
            </a:endParaRPr>
          </a:p>
        </p:txBody>
      </p:sp>
      <p:sp>
        <p:nvSpPr>
          <p:cNvPr id="14339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altLang="fr-FR" dirty="0" smtClean="0"/>
              <a:t>La DSI de Pôle emploi, c'est …</a:t>
            </a:r>
            <a:br>
              <a:rPr lang="fr-FR" altLang="fr-FR" dirty="0" smtClean="0"/>
            </a:br>
            <a:endParaRPr lang="fr-FR" alt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30187"/>
          </a:xfrm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  <a:defRPr/>
            </a:pPr>
            <a:fld id="{DF164136-004A-426D-B58D-7B9ABF284A84}" type="slidenum">
              <a:rPr lang="fr-FR" altLang="fr-FR" sz="900" b="1">
                <a:solidFill>
                  <a:srgbClr val="7EA2D1"/>
                </a:solidFill>
                <a:latin typeface="Arial" charset="0"/>
                <a:ea typeface="ＭＳ Ｐゴシック" charset="-128"/>
                <a:cs typeface="Arial"/>
              </a:rPr>
              <a:pPr>
                <a:spcBef>
                  <a:spcPct val="50000"/>
                </a:spcBef>
                <a:defRPr/>
              </a:pPr>
              <a:t>4</a:t>
            </a:fld>
            <a:endParaRPr lang="fr-FR" altLang="fr-FR" sz="900" b="1">
              <a:solidFill>
                <a:srgbClr val="7EA2D1"/>
              </a:solidFill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14341" name="Text Box 23"/>
          <p:cNvSpPr txBox="1">
            <a:spLocks noChangeArrowheads="1"/>
          </p:cNvSpPr>
          <p:nvPr/>
        </p:nvSpPr>
        <p:spPr bwMode="auto">
          <a:xfrm>
            <a:off x="455613" y="5954713"/>
            <a:ext cx="11453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15000"/>
              <a:buFont typeface="Wingdings" pitchFamily="2" charset="2"/>
              <a:buChar char="§"/>
              <a:defRPr b="1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600" b="1">
                <a:solidFill>
                  <a:srgbClr val="00597C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fr-FR" altLang="fr-FR" sz="1200" i="1" dirty="0"/>
              <a:t>Chiffres</a:t>
            </a:r>
            <a:r>
              <a:rPr lang="fr-FR" altLang="fr-FR" sz="1200" i="1" dirty="0">
                <a:solidFill>
                  <a:srgbClr val="000000"/>
                </a:solidFill>
              </a:rPr>
              <a:t> </a:t>
            </a:r>
            <a:r>
              <a:rPr lang="fr-FR" altLang="fr-FR" sz="1200" i="1" dirty="0" smtClean="0"/>
              <a:t>2018</a:t>
            </a:r>
            <a:endParaRPr lang="fr-FR" altLang="fr-FR" sz="1200" i="1" dirty="0"/>
          </a:p>
        </p:txBody>
      </p:sp>
      <p:sp>
        <p:nvSpPr>
          <p:cNvPr id="13" name="Ellipse 12"/>
          <p:cNvSpPr/>
          <p:nvPr/>
        </p:nvSpPr>
        <p:spPr>
          <a:xfrm>
            <a:off x="3094425" y="2052638"/>
            <a:ext cx="2339975" cy="2339975"/>
          </a:xfrm>
          <a:prstGeom prst="ellipse">
            <a:avLst/>
          </a:prstGeom>
          <a:solidFill>
            <a:srgbClr val="FFEAD5"/>
          </a:solidFill>
          <a:ln w="38100">
            <a:solidFill>
              <a:schemeClr val="bg1"/>
            </a:solidFill>
          </a:ln>
          <a:effectLst>
            <a:outerShdw blurRad="254000" dist="2540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 smtClean="0">
                <a:solidFill>
                  <a:srgbClr val="7EA2D1"/>
                </a:solidFill>
              </a:rPr>
              <a:t>Moins de 1% de </a:t>
            </a:r>
            <a:r>
              <a:rPr lang="fr-FR" sz="2000" b="1" dirty="0" err="1" smtClean="0">
                <a:solidFill>
                  <a:srgbClr val="7EA2D1"/>
                </a:solidFill>
              </a:rPr>
              <a:t>Turn</a:t>
            </a:r>
            <a:r>
              <a:rPr lang="fr-FR" sz="2000" b="1" dirty="0" smtClean="0">
                <a:solidFill>
                  <a:srgbClr val="7EA2D1"/>
                </a:solidFill>
              </a:rPr>
              <a:t> Over </a:t>
            </a:r>
            <a:endParaRPr lang="fr-FR" sz="2000" baseline="30000" dirty="0">
              <a:solidFill>
                <a:srgbClr val="7EA2D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20675" y="1039813"/>
            <a:ext cx="2520950" cy="2519362"/>
          </a:xfrm>
          <a:prstGeom prst="ellipse">
            <a:avLst/>
          </a:prstGeom>
          <a:solidFill>
            <a:srgbClr val="FFEAD5"/>
          </a:solidFill>
          <a:ln w="38100">
            <a:solidFill>
              <a:schemeClr val="bg1"/>
            </a:solidFill>
          </a:ln>
          <a:effectLst>
            <a:outerShdw blurRad="254000" dist="2540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 smtClean="0">
                <a:solidFill>
                  <a:srgbClr val="7EA2D1"/>
                </a:solidFill>
              </a:rPr>
              <a:t>1.600 </a:t>
            </a:r>
            <a:r>
              <a:rPr lang="fr-FR" sz="4000" dirty="0">
                <a:solidFill>
                  <a:srgbClr val="7EA2D1"/>
                </a:solidFill>
              </a:rPr>
              <a:t>agents</a:t>
            </a:r>
          </a:p>
        </p:txBody>
      </p:sp>
      <p:sp>
        <p:nvSpPr>
          <p:cNvPr id="16" name="Ellipse 15"/>
          <p:cNvSpPr/>
          <p:nvPr/>
        </p:nvSpPr>
        <p:spPr>
          <a:xfrm>
            <a:off x="6653213" y="2941638"/>
            <a:ext cx="2159000" cy="2160587"/>
          </a:xfrm>
          <a:prstGeom prst="ellipse">
            <a:avLst/>
          </a:prstGeom>
          <a:solidFill>
            <a:srgbClr val="FFEAD5"/>
          </a:solidFill>
          <a:ln w="38100">
            <a:solidFill>
              <a:schemeClr val="bg1"/>
            </a:solidFill>
          </a:ln>
          <a:effectLst>
            <a:outerShdw blurRad="254000" dist="2540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 smtClean="0">
                <a:solidFill>
                  <a:srgbClr val="7EA2D1"/>
                </a:solidFill>
              </a:rPr>
              <a:t>49,8 ans </a:t>
            </a:r>
            <a:r>
              <a:rPr lang="fr-FR" dirty="0" smtClean="0">
                <a:solidFill>
                  <a:srgbClr val="7EA2D1"/>
                </a:solidFill>
              </a:rPr>
              <a:t>de moyenne d'âge</a:t>
            </a:r>
          </a:p>
        </p:txBody>
      </p:sp>
      <p:sp>
        <p:nvSpPr>
          <p:cNvPr id="14346" name="ZoneTexte 2"/>
          <p:cNvSpPr txBox="1">
            <a:spLocks noChangeArrowheads="1"/>
          </p:cNvSpPr>
          <p:nvPr/>
        </p:nvSpPr>
        <p:spPr bwMode="auto">
          <a:xfrm>
            <a:off x="587375" y="6602413"/>
            <a:ext cx="4637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15000"/>
              <a:buFont typeface="Wingdings" pitchFamily="2" charset="2"/>
              <a:buChar char="§"/>
              <a:defRPr b="1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600" b="1">
                <a:solidFill>
                  <a:srgbClr val="00597C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fr-FR" altLang="fr-FR" sz="1000" b="0"/>
              <a:t>(*) : pour le compte de l'Assurance Chômage, de l'Etat et du fonds de solidarité</a:t>
            </a:r>
          </a:p>
        </p:txBody>
      </p:sp>
      <p:sp>
        <p:nvSpPr>
          <p:cNvPr id="12" name="Ellipse 11"/>
          <p:cNvSpPr/>
          <p:nvPr/>
        </p:nvSpPr>
        <p:spPr>
          <a:xfrm>
            <a:off x="4520400" y="4202113"/>
            <a:ext cx="1800225" cy="1800225"/>
          </a:xfrm>
          <a:prstGeom prst="ellipse">
            <a:avLst/>
          </a:prstGeom>
          <a:solidFill>
            <a:srgbClr val="FFEAD5"/>
          </a:solidFill>
          <a:ln w="38100">
            <a:solidFill>
              <a:schemeClr val="bg1"/>
            </a:solidFill>
          </a:ln>
          <a:effectLst>
            <a:outerShdw blurRad="254000" dist="2540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srgbClr val="7EA2D1"/>
                </a:solidFill>
              </a:rPr>
              <a:t>Plus de </a:t>
            </a:r>
            <a:r>
              <a:rPr lang="fr-FR" sz="2800" b="1" dirty="0" smtClean="0">
                <a:solidFill>
                  <a:srgbClr val="7EA2D1"/>
                </a:solidFill>
              </a:rPr>
              <a:t>25</a:t>
            </a:r>
            <a:r>
              <a:rPr lang="fr-FR" b="1" dirty="0" smtClean="0">
                <a:solidFill>
                  <a:srgbClr val="7EA2D1"/>
                </a:solidFill>
              </a:rPr>
              <a:t> ans </a:t>
            </a:r>
            <a:r>
              <a:rPr lang="fr-FR" sz="1600" dirty="0" smtClean="0">
                <a:solidFill>
                  <a:srgbClr val="7EA2D1"/>
                </a:solidFill>
              </a:rPr>
              <a:t>d’ancienneté en moyenne </a:t>
            </a:r>
            <a:endParaRPr lang="fr-FR" sz="1600" dirty="0">
              <a:solidFill>
                <a:srgbClr val="7EA2D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998634" y="3706394"/>
            <a:ext cx="2493246" cy="2386818"/>
          </a:xfrm>
          <a:prstGeom prst="ellipse">
            <a:avLst/>
          </a:prstGeom>
          <a:solidFill>
            <a:srgbClr val="FFEAD5"/>
          </a:solidFill>
          <a:ln w="38100">
            <a:solidFill>
              <a:schemeClr val="bg1"/>
            </a:solidFill>
          </a:ln>
          <a:effectLst>
            <a:outerShdw blurRad="254000" dist="2540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 smtClean="0">
                <a:solidFill>
                  <a:srgbClr val="7EA2D1"/>
                </a:solidFill>
              </a:rPr>
              <a:t>40 emplois </a:t>
            </a:r>
            <a:r>
              <a:rPr lang="fr-FR" sz="1600" dirty="0" smtClean="0">
                <a:solidFill>
                  <a:srgbClr val="7EA2D1"/>
                </a:solidFill>
              </a:rPr>
              <a:t>différents regroupé en</a:t>
            </a:r>
            <a:r>
              <a:rPr lang="fr-FR" sz="2000" b="1" dirty="0" smtClean="0">
                <a:solidFill>
                  <a:srgbClr val="7EA2D1"/>
                </a:solidFill>
              </a:rPr>
              <a:t> 11 communautés métiers </a:t>
            </a:r>
            <a:endParaRPr lang="fr-FR" sz="2000" baseline="30000" dirty="0">
              <a:solidFill>
                <a:srgbClr val="7EA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948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défis à relever par Pôle emploi et sa DSI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0088A671-5649-4F57-9A35-45BB18C09655}" type="slidenum">
              <a:rPr lang="fr-FR" altLang="fr-FR" sz="1000" b="1">
                <a:solidFill>
                  <a:srgbClr val="7EA2D1"/>
                </a:solidFill>
              </a:rPr>
              <a:pPr>
                <a:spcBef>
                  <a:spcPct val="50000"/>
                </a:spcBef>
              </a:pPr>
              <a:t>5</a:t>
            </a:fld>
            <a:endParaRPr lang="fr-FR" altLang="fr-FR" sz="1000" b="1">
              <a:solidFill>
                <a:srgbClr val="7EA2D1"/>
              </a:solidFill>
            </a:endParaRPr>
          </a:p>
        </p:txBody>
      </p:sp>
      <p:pic>
        <p:nvPicPr>
          <p:cNvPr id="6146" name="Picture 2" descr="RÃ©sultat de recherche d'images pour &quot;icon accele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7" y="4064000"/>
            <a:ext cx="1082674" cy="108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4761" y="5287546"/>
            <a:ext cx="1585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 smtClean="0">
                <a:solidFill>
                  <a:srgbClr val="7EA2D1"/>
                </a:solidFill>
              </a:rPr>
              <a:t>Accélération</a:t>
            </a:r>
            <a:br>
              <a:rPr lang="fr-FR" sz="1600" b="1" dirty="0" smtClean="0">
                <a:solidFill>
                  <a:srgbClr val="7EA2D1"/>
                </a:solidFill>
              </a:rPr>
            </a:br>
            <a:r>
              <a:rPr lang="fr-FR" sz="1600" b="1" dirty="0" smtClean="0">
                <a:solidFill>
                  <a:srgbClr val="7EA2D1"/>
                </a:solidFill>
              </a:rPr>
              <a:t>technologique</a:t>
            </a:r>
            <a:endParaRPr lang="fr-FR" sz="1600" b="1" dirty="0">
              <a:solidFill>
                <a:srgbClr val="7EA2D1"/>
              </a:solidFill>
            </a:endParaRPr>
          </a:p>
        </p:txBody>
      </p:sp>
      <p:pic>
        <p:nvPicPr>
          <p:cNvPr id="6151" name="Picture 7" descr="C:\Users\IMLE5930\Downloads\online-job-search-symbol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47" y="1161330"/>
            <a:ext cx="1300593" cy="130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07812" y="2422529"/>
            <a:ext cx="1677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 smtClean="0">
                <a:solidFill>
                  <a:srgbClr val="7EA2D1"/>
                </a:solidFill>
              </a:rPr>
              <a:t>Challenge avec</a:t>
            </a:r>
            <a:br>
              <a:rPr lang="fr-FR" sz="1600" b="1" dirty="0" smtClean="0">
                <a:solidFill>
                  <a:srgbClr val="7EA2D1"/>
                </a:solidFill>
              </a:rPr>
            </a:br>
            <a:r>
              <a:rPr lang="fr-FR" sz="1600" b="1" dirty="0" smtClean="0">
                <a:solidFill>
                  <a:srgbClr val="7EA2D1"/>
                </a:solidFill>
              </a:rPr>
              <a:t>les job </a:t>
            </a:r>
            <a:r>
              <a:rPr lang="fr-FR" sz="1600" b="1" dirty="0" err="1" smtClean="0">
                <a:solidFill>
                  <a:srgbClr val="7EA2D1"/>
                </a:solidFill>
              </a:rPr>
              <a:t>boards</a:t>
            </a:r>
            <a:endParaRPr lang="fr-FR" sz="1600" b="1" dirty="0">
              <a:solidFill>
                <a:srgbClr val="7EA2D1"/>
              </a:solidFill>
            </a:endParaRPr>
          </a:p>
        </p:txBody>
      </p:sp>
      <p:pic>
        <p:nvPicPr>
          <p:cNvPr id="6152" name="Picture 8" descr="C:\Users\IMLE5930\Downloads\old-age-m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8" y="3955040"/>
            <a:ext cx="1300593" cy="130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096630" y="5287546"/>
            <a:ext cx="2308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 smtClean="0">
                <a:solidFill>
                  <a:srgbClr val="7EA2D1"/>
                </a:solidFill>
              </a:rPr>
              <a:t>Pyramide des âges</a:t>
            </a:r>
            <a:br>
              <a:rPr lang="fr-FR" sz="1600" b="1" dirty="0" smtClean="0">
                <a:solidFill>
                  <a:srgbClr val="7EA2D1"/>
                </a:solidFill>
              </a:rPr>
            </a:br>
            <a:r>
              <a:rPr lang="fr-FR" sz="1600" b="1" dirty="0" smtClean="0">
                <a:solidFill>
                  <a:srgbClr val="7EA2D1"/>
                </a:solidFill>
              </a:rPr>
              <a:t>(âge moyen à la DSI  :</a:t>
            </a:r>
            <a:br>
              <a:rPr lang="fr-FR" sz="1600" b="1" dirty="0" smtClean="0">
                <a:solidFill>
                  <a:srgbClr val="7EA2D1"/>
                </a:solidFill>
              </a:rPr>
            </a:br>
            <a:r>
              <a:rPr lang="fr-FR" sz="1600" b="1" dirty="0" smtClean="0">
                <a:solidFill>
                  <a:srgbClr val="7EA2D1"/>
                </a:solidFill>
              </a:rPr>
              <a:t>49 ans)</a:t>
            </a:r>
            <a:endParaRPr lang="fr-FR" sz="1600" b="1" dirty="0">
              <a:solidFill>
                <a:srgbClr val="7EA2D1"/>
              </a:solidFill>
            </a:endParaRPr>
          </a:p>
        </p:txBody>
      </p:sp>
      <p:pic>
        <p:nvPicPr>
          <p:cNvPr id="6153" name="Picture 9" descr="C:\Users\IMLE5930\Downloads\numeric-keyp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93" y="1230890"/>
            <a:ext cx="1084693" cy="108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19831" y="2422529"/>
            <a:ext cx="1620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 smtClean="0">
                <a:solidFill>
                  <a:srgbClr val="7EA2D1"/>
                </a:solidFill>
              </a:rPr>
              <a:t>Numérisation</a:t>
            </a:r>
            <a:br>
              <a:rPr lang="fr-FR" sz="1600" b="1" dirty="0" smtClean="0">
                <a:solidFill>
                  <a:srgbClr val="7EA2D1"/>
                </a:solidFill>
              </a:rPr>
            </a:br>
            <a:r>
              <a:rPr lang="fr-FR" sz="1600" b="1" dirty="0" smtClean="0">
                <a:solidFill>
                  <a:srgbClr val="7EA2D1"/>
                </a:solidFill>
              </a:rPr>
              <a:t>croissante des</a:t>
            </a:r>
            <a:br>
              <a:rPr lang="fr-FR" sz="1600" b="1" dirty="0" smtClean="0">
                <a:solidFill>
                  <a:srgbClr val="7EA2D1"/>
                </a:solidFill>
              </a:rPr>
            </a:br>
            <a:r>
              <a:rPr lang="fr-FR" sz="1600" b="1" dirty="0" smtClean="0">
                <a:solidFill>
                  <a:srgbClr val="7EA2D1"/>
                </a:solidFill>
              </a:rPr>
              <a:t>processus</a:t>
            </a:r>
            <a:endParaRPr lang="fr-FR" sz="1600" b="1" dirty="0">
              <a:solidFill>
                <a:srgbClr val="7EA2D1"/>
              </a:solidFill>
            </a:endParaRPr>
          </a:p>
        </p:txBody>
      </p:sp>
      <p:pic>
        <p:nvPicPr>
          <p:cNvPr id="6154" name="Picture 10" descr="C:\Users\IMLE5930\Downloads\open-door-with-bord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91" y="4109041"/>
            <a:ext cx="1178505" cy="11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683767" y="5287546"/>
            <a:ext cx="1725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 smtClean="0">
                <a:solidFill>
                  <a:srgbClr val="7EA2D1"/>
                </a:solidFill>
              </a:rPr>
              <a:t>Ouverture du SI</a:t>
            </a:r>
            <a:br>
              <a:rPr lang="fr-FR" sz="1600" b="1" dirty="0" smtClean="0">
                <a:solidFill>
                  <a:srgbClr val="7EA2D1"/>
                </a:solidFill>
              </a:rPr>
            </a:br>
            <a:r>
              <a:rPr lang="fr-FR" sz="1600" b="1" dirty="0" smtClean="0">
                <a:solidFill>
                  <a:srgbClr val="7EA2D1"/>
                </a:solidFill>
              </a:rPr>
              <a:t>(Open API, …)</a:t>
            </a:r>
            <a:endParaRPr lang="fr-FR" sz="1600" b="1" dirty="0">
              <a:solidFill>
                <a:srgbClr val="7EA2D1"/>
              </a:solidFill>
            </a:endParaRPr>
          </a:p>
        </p:txBody>
      </p:sp>
      <p:pic>
        <p:nvPicPr>
          <p:cNvPr id="6155" name="Picture 11" descr="C:\Users\IMLE5930\Downloads\human-resourc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8" y="1289626"/>
            <a:ext cx="1044003" cy="10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82398" y="2422529"/>
            <a:ext cx="19656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 smtClean="0">
                <a:solidFill>
                  <a:srgbClr val="7EA2D1"/>
                </a:solidFill>
              </a:rPr>
              <a:t>Approche par</a:t>
            </a:r>
            <a:br>
              <a:rPr lang="fr-FR" sz="1600" b="1" dirty="0" smtClean="0">
                <a:solidFill>
                  <a:srgbClr val="7EA2D1"/>
                </a:solidFill>
              </a:rPr>
            </a:br>
            <a:r>
              <a:rPr lang="fr-FR" sz="1600" b="1" dirty="0" smtClean="0">
                <a:solidFill>
                  <a:srgbClr val="7EA2D1"/>
                </a:solidFill>
              </a:rPr>
              <a:t>compétences</a:t>
            </a:r>
          </a:p>
          <a:p>
            <a:pPr algn="ctr">
              <a:defRPr/>
            </a:pPr>
            <a:r>
              <a:rPr lang="fr-FR" sz="1600" b="1" dirty="0" smtClean="0">
                <a:solidFill>
                  <a:srgbClr val="7EA2D1"/>
                </a:solidFill>
              </a:rPr>
              <a:t>et non par métiers</a:t>
            </a:r>
            <a:endParaRPr lang="fr-FR" sz="1600" b="1" dirty="0">
              <a:solidFill>
                <a:srgbClr val="7EA2D1"/>
              </a:solidFill>
            </a:endParaRP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77" y="1130256"/>
            <a:ext cx="1402935" cy="131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050884" y="2422529"/>
            <a:ext cx="14943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 smtClean="0">
                <a:solidFill>
                  <a:srgbClr val="7EA2D1"/>
                </a:solidFill>
              </a:rPr>
              <a:t>Comparaison</a:t>
            </a:r>
          </a:p>
          <a:p>
            <a:pPr algn="ctr">
              <a:defRPr/>
            </a:pPr>
            <a:r>
              <a:rPr lang="fr-FR" sz="1600" b="1" dirty="0" smtClean="0">
                <a:solidFill>
                  <a:srgbClr val="7EA2D1"/>
                </a:solidFill>
              </a:rPr>
              <a:t>des services</a:t>
            </a:r>
            <a:br>
              <a:rPr lang="fr-FR" sz="1600" b="1" dirty="0" smtClean="0">
                <a:solidFill>
                  <a:srgbClr val="7EA2D1"/>
                </a:solidFill>
              </a:rPr>
            </a:br>
            <a:r>
              <a:rPr lang="fr-FR" sz="1600" b="1" dirty="0" smtClean="0">
                <a:solidFill>
                  <a:srgbClr val="7EA2D1"/>
                </a:solidFill>
              </a:rPr>
              <a:t>publics</a:t>
            </a:r>
            <a:endParaRPr lang="fr-FR" sz="1600" b="1" dirty="0">
              <a:solidFill>
                <a:srgbClr val="7EA2D1"/>
              </a:solidFill>
            </a:endParaRP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16694"/>
          <a:stretch/>
        </p:blipFill>
        <p:spPr bwMode="auto">
          <a:xfrm>
            <a:off x="6601315" y="4036580"/>
            <a:ext cx="2393459" cy="146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941881" y="5287546"/>
            <a:ext cx="1712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 smtClean="0">
                <a:solidFill>
                  <a:srgbClr val="7EA2D1"/>
                </a:solidFill>
              </a:rPr>
              <a:t>Réduction de la</a:t>
            </a:r>
            <a:br>
              <a:rPr lang="fr-FR" sz="1600" b="1" dirty="0" smtClean="0">
                <a:solidFill>
                  <a:srgbClr val="7EA2D1"/>
                </a:solidFill>
              </a:rPr>
            </a:br>
            <a:r>
              <a:rPr lang="fr-FR" sz="1600" b="1" dirty="0" smtClean="0">
                <a:solidFill>
                  <a:srgbClr val="7EA2D1"/>
                </a:solidFill>
              </a:rPr>
              <a:t>dette technique</a:t>
            </a:r>
            <a:endParaRPr lang="fr-FR" sz="1600" b="1" dirty="0">
              <a:solidFill>
                <a:srgbClr val="7EA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préambule, quelques opinions sur la transformation …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0088A671-5649-4F57-9A35-45BB18C09655}" type="slidenum">
              <a:rPr lang="fr-FR" altLang="fr-FR" sz="1000" b="1">
                <a:solidFill>
                  <a:srgbClr val="7EA2D1"/>
                </a:solidFill>
              </a:rPr>
              <a:pPr>
                <a:spcBef>
                  <a:spcPct val="50000"/>
                </a:spcBef>
              </a:pPr>
              <a:t>6</a:t>
            </a:fld>
            <a:endParaRPr lang="fr-FR" altLang="fr-FR" sz="1000" b="1">
              <a:solidFill>
                <a:srgbClr val="7EA2D1"/>
              </a:solidFill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4931999" y="1000125"/>
            <a:ext cx="1276350" cy="169046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633900" y="1000125"/>
            <a:ext cx="1276350" cy="169046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2840175" y="1000125"/>
            <a:ext cx="1276350" cy="169046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7125074" y="1000125"/>
            <a:ext cx="1276350" cy="1690462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0174" y="2751951"/>
            <a:ext cx="1800000" cy="52322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7EA2D1"/>
                </a:solidFill>
              </a:rPr>
              <a:t>Karl Marx</a:t>
            </a:r>
            <a:br>
              <a:rPr lang="fr-FR" sz="1400" b="1" dirty="0" smtClean="0">
                <a:solidFill>
                  <a:srgbClr val="7EA2D1"/>
                </a:solidFill>
              </a:rPr>
            </a:br>
            <a:r>
              <a:rPr lang="fr-FR" sz="1400" b="1" dirty="0" smtClean="0">
                <a:solidFill>
                  <a:srgbClr val="7EA2D1"/>
                </a:solidFill>
              </a:rPr>
              <a:t>(1818 – 1883)</a:t>
            </a:r>
            <a:r>
              <a:rPr lang="fr-FR" sz="1400" b="1" dirty="0">
                <a:solidFill>
                  <a:srgbClr val="7EA2D1"/>
                </a:solidFill>
              </a:rPr>
              <a:t> 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580174" y="3305859"/>
            <a:ext cx="198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Modes de production </a:t>
            </a:r>
            <a:br>
              <a:rPr lang="fr-FR" sz="1200" i="1" dirty="0" smtClean="0"/>
            </a:br>
            <a:r>
              <a:rPr lang="fr-FR" sz="1200" i="1" dirty="0" smtClean="0"/>
              <a:t>et rapports sociaux </a:t>
            </a:r>
            <a:br>
              <a:rPr lang="fr-FR" sz="1200" i="1" dirty="0" smtClean="0"/>
            </a:br>
            <a:r>
              <a:rPr lang="fr-FR" sz="1200" i="1" dirty="0" smtClean="0"/>
              <a:t>sont intimement liés. </a:t>
            </a:r>
            <a:br>
              <a:rPr lang="fr-FR" sz="1200" i="1" dirty="0" smtClean="0"/>
            </a:br>
            <a:r>
              <a:rPr lang="fr-FR" sz="1200" i="1" dirty="0" smtClean="0"/>
              <a:t>Au moulin à eau correspond la féodalité, </a:t>
            </a:r>
            <a:br>
              <a:rPr lang="fr-FR" sz="1200" i="1" dirty="0" smtClean="0"/>
            </a:br>
            <a:r>
              <a:rPr lang="fr-FR" sz="1200" i="1" dirty="0" smtClean="0"/>
              <a:t>à la machine à valeur correspond le capitalisme.</a:t>
            </a:r>
            <a:endParaRPr lang="fr-FR" sz="12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609525" y="5134656"/>
            <a:ext cx="1980000" cy="1037543"/>
          </a:xfrm>
          <a:prstGeom prst="rect">
            <a:avLst/>
          </a:prstGeom>
          <a:solidFill>
            <a:srgbClr val="7EA2D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De nouveaux rapports sociaux </a:t>
            </a:r>
            <a:r>
              <a:rPr lang="fr-FR" sz="1200" dirty="0">
                <a:solidFill>
                  <a:schemeClr val="bg1"/>
                </a:solidFill>
              </a:rPr>
              <a:t>(agilité, </a:t>
            </a:r>
            <a:r>
              <a:rPr lang="fr-FR" sz="1200" dirty="0" err="1" smtClean="0">
                <a:solidFill>
                  <a:schemeClr val="bg1"/>
                </a:solidFill>
              </a:rPr>
              <a:t>holacratie</a:t>
            </a:r>
            <a:r>
              <a:rPr lang="fr-FR" sz="1200" dirty="0" smtClean="0">
                <a:solidFill>
                  <a:schemeClr val="bg1"/>
                </a:solidFill>
              </a:rPr>
              <a:t>, entreprise </a:t>
            </a:r>
            <a:r>
              <a:rPr lang="fr-FR" sz="1200" dirty="0">
                <a:solidFill>
                  <a:schemeClr val="bg1"/>
                </a:solidFill>
              </a:rPr>
              <a:t>libérée, …) correspondent-ils </a:t>
            </a:r>
            <a:r>
              <a:rPr lang="fr-FR" sz="1200" dirty="0" smtClean="0">
                <a:solidFill>
                  <a:schemeClr val="bg1"/>
                </a:solidFill>
              </a:rPr>
              <a:t/>
            </a:r>
            <a:br>
              <a:rPr lang="fr-FR" sz="1200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à l'économie numérique?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2075" y="3305859"/>
            <a:ext cx="19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Les espèces évoluent </a:t>
            </a:r>
            <a:br>
              <a:rPr lang="fr-FR" sz="1200" i="1" dirty="0" smtClean="0"/>
            </a:br>
            <a:r>
              <a:rPr lang="fr-FR" sz="1200" i="1" dirty="0" smtClean="0"/>
              <a:t>en permanence. </a:t>
            </a:r>
            <a:br>
              <a:rPr lang="fr-FR" sz="1200" i="1" dirty="0" smtClean="0"/>
            </a:br>
            <a:r>
              <a:rPr lang="fr-FR" sz="1200" i="1" dirty="0" smtClean="0"/>
              <a:t>Seules celles qui sont adaptées à leur milieu survivent.</a:t>
            </a:r>
            <a:endParaRPr lang="fr-FR" sz="1200" i="1" dirty="0"/>
          </a:p>
        </p:txBody>
      </p:sp>
      <p:sp>
        <p:nvSpPr>
          <p:cNvPr id="13" name="Rectangle 12"/>
          <p:cNvSpPr/>
          <p:nvPr/>
        </p:nvSpPr>
        <p:spPr>
          <a:xfrm>
            <a:off x="372075" y="2751177"/>
            <a:ext cx="1800000" cy="52322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7EA2D1"/>
                </a:solidFill>
              </a:rPr>
              <a:t>Charles Darwin</a:t>
            </a:r>
          </a:p>
          <a:p>
            <a:pPr algn="ctr"/>
            <a:r>
              <a:rPr lang="fr-FR" sz="1400" b="1" dirty="0" smtClean="0">
                <a:solidFill>
                  <a:srgbClr val="7EA2D1"/>
                </a:solidFill>
              </a:rPr>
              <a:t>(1809 – 1882)</a:t>
            </a:r>
            <a:r>
              <a:rPr lang="fr-FR" sz="1400" b="1" dirty="0">
                <a:solidFill>
                  <a:srgbClr val="7EA2D1"/>
                </a:solidFill>
              </a:rPr>
              <a:t> 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82075" y="5134658"/>
            <a:ext cx="1980000" cy="1037541"/>
          </a:xfrm>
          <a:prstGeom prst="rect">
            <a:avLst/>
          </a:prstGeom>
          <a:solidFill>
            <a:srgbClr val="7EA2D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Ce qui s'applique </a:t>
            </a:r>
            <a:br>
              <a:rPr lang="fr-FR" sz="1200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aux espèces s'applique-t-il aux entreprises ?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88350" y="3305859"/>
            <a:ext cx="198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i="1"/>
            </a:lvl1pPr>
          </a:lstStyle>
          <a:p>
            <a:r>
              <a:rPr lang="fr-FR" dirty="0"/>
              <a:t>Les entreprises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qui </a:t>
            </a:r>
            <a:r>
              <a:rPr lang="fr-FR" dirty="0"/>
              <a:t>innovent disposent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d'un </a:t>
            </a:r>
            <a:r>
              <a:rPr lang="fr-FR" dirty="0"/>
              <a:t>leadership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sur leur marché, </a:t>
            </a:r>
            <a:br>
              <a:rPr lang="fr-FR" dirty="0" smtClean="0"/>
            </a:br>
            <a:r>
              <a:rPr lang="fr-FR" dirty="0"/>
              <a:t>menaçant de </a:t>
            </a:r>
            <a:r>
              <a:rPr lang="fr-FR" dirty="0" smtClean="0"/>
              <a:t>disparition les entreprises </a:t>
            </a:r>
            <a:br>
              <a:rPr lang="fr-FR" dirty="0" smtClean="0"/>
            </a:br>
            <a:r>
              <a:rPr lang="fr-FR" dirty="0" smtClean="0"/>
              <a:t>moins innovantes.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578350" y="2751177"/>
            <a:ext cx="1800000" cy="52322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r>
              <a:rPr lang="fr-FR" sz="1400" b="1" dirty="0">
                <a:solidFill>
                  <a:srgbClr val="7EA2D1"/>
                </a:solidFill>
              </a:rPr>
              <a:t>Joseph </a:t>
            </a:r>
            <a:r>
              <a:rPr lang="fr-FR" sz="1400" b="1" dirty="0" smtClean="0">
                <a:solidFill>
                  <a:srgbClr val="7EA2D1"/>
                </a:solidFill>
              </a:rPr>
              <a:t>Schumpeter</a:t>
            </a:r>
            <a:endParaRPr lang="fr-FR" sz="1400" b="1" dirty="0">
              <a:solidFill>
                <a:srgbClr val="7EA2D1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7EA2D1"/>
                </a:solidFill>
              </a:rPr>
              <a:t>(1883 - 1950)</a:t>
            </a:r>
            <a:r>
              <a:rPr lang="fr-FR" sz="1400" b="1" dirty="0">
                <a:solidFill>
                  <a:srgbClr val="7EA2D1"/>
                </a:solidFill>
              </a:rPr>
              <a:t> 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445800" y="5134657"/>
            <a:ext cx="1980000" cy="1037542"/>
          </a:xfrm>
          <a:prstGeom prst="rect">
            <a:avLst/>
          </a:prstGeom>
          <a:solidFill>
            <a:srgbClr val="7EA2D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Comment innover et tenter d'obtenir ou de conserver un avantage concurrentiel ? 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63249" y="2740878"/>
            <a:ext cx="1800000" cy="52322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fr-FR" sz="1400" b="1" dirty="0">
                <a:solidFill>
                  <a:srgbClr val="7EA2D1"/>
                </a:solidFill>
              </a:rPr>
              <a:t>John Paul </a:t>
            </a:r>
            <a:r>
              <a:rPr lang="fr-FR" sz="1400" b="1" dirty="0" err="1" smtClean="0">
                <a:solidFill>
                  <a:srgbClr val="7EA2D1"/>
                </a:solidFill>
              </a:rPr>
              <a:t>Kotter</a:t>
            </a:r>
            <a:endParaRPr lang="fr-FR" sz="1400" b="1" dirty="0" smtClean="0">
              <a:solidFill>
                <a:srgbClr val="7EA2D1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7EA2D1"/>
                </a:solidFill>
              </a:rPr>
              <a:t>(1948 – …)</a:t>
            </a:r>
            <a:r>
              <a:rPr lang="fr-FR" sz="1400" b="1" dirty="0">
                <a:solidFill>
                  <a:srgbClr val="7EA2D1"/>
                </a:solidFill>
              </a:rPr>
              <a:t> 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773249" y="3305859"/>
            <a:ext cx="198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La conduite </a:t>
            </a:r>
            <a:br>
              <a:rPr lang="fr-FR" sz="1200" i="1" dirty="0" smtClean="0"/>
            </a:br>
            <a:r>
              <a:rPr lang="fr-FR" sz="1200" i="1" dirty="0" smtClean="0"/>
              <a:t>de la transformation</a:t>
            </a:r>
            <a:br>
              <a:rPr lang="fr-FR" sz="1200" i="1" dirty="0" smtClean="0"/>
            </a:br>
            <a:r>
              <a:rPr lang="fr-FR" sz="1200" i="1" dirty="0" smtClean="0"/>
              <a:t>n'est possible qu'en intégrant l'urgence du changement et en développant / communiquant la vision.</a:t>
            </a:r>
            <a:endParaRPr lang="fr-FR" sz="1200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6773249" y="5134656"/>
            <a:ext cx="1980000" cy="1037543"/>
          </a:xfrm>
          <a:prstGeom prst="rect">
            <a:avLst/>
          </a:prstGeom>
          <a:solidFill>
            <a:srgbClr val="7EA2D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Comment accepter l'urgence à se transformer et quelle vision communiquer ? 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58" y="5114923"/>
            <a:ext cx="100947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/>
              <a:t>Le monde qui entoure la DSI Pôle emploi évolue de plus en plus vite, mettant sur le marché toujours plus d'innovations à appréhender et maîtriser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76250" y="6294438"/>
            <a:ext cx="1104900" cy="230187"/>
          </a:xfrm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  <a:defRPr/>
            </a:pPr>
            <a:fld id="{77EBAC08-ACDE-434F-8014-2404FEC79F61}" type="slidenum">
              <a:rPr lang="fr-FR" altLang="fr-FR" sz="900" b="1">
                <a:solidFill>
                  <a:srgbClr val="7EA2D1"/>
                </a:solidFill>
                <a:latin typeface="Arial" charset="0"/>
                <a:ea typeface="ＭＳ Ｐゴシック" charset="-128"/>
                <a:cs typeface="+mn-cs"/>
              </a:rPr>
              <a:pPr>
                <a:spcBef>
                  <a:spcPct val="50000"/>
                </a:spcBef>
                <a:defRPr/>
              </a:pPr>
              <a:t>7</a:t>
            </a:fld>
            <a:endParaRPr lang="fr-FR" altLang="fr-FR" sz="900" b="1">
              <a:solidFill>
                <a:srgbClr val="7EA2D1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6146" name="Picture 2" descr="C:\Users\IMLE5930\Downloads\Word Art 2 (2)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66" y="892824"/>
            <a:ext cx="5431984" cy="53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cteurs 20"/>
          <p:cNvSpPr/>
          <p:nvPr/>
        </p:nvSpPr>
        <p:spPr bwMode="auto">
          <a:xfrm>
            <a:off x="57606" y="988099"/>
            <a:ext cx="6390354" cy="5187276"/>
          </a:xfrm>
          <a:custGeom>
            <a:avLst/>
            <a:gdLst>
              <a:gd name="connsiteX0" fmla="*/ 1666816 w 1666875"/>
              <a:gd name="connsiteY0" fmla="*/ 850184 h 1720850"/>
              <a:gd name="connsiteX1" fmla="*/ 844123 w 1666875"/>
              <a:gd name="connsiteY1" fmla="*/ 1720780 h 1720850"/>
              <a:gd name="connsiteX2" fmla="*/ 833438 w 1666875"/>
              <a:gd name="connsiteY2" fmla="*/ 860425 h 1720850"/>
              <a:gd name="connsiteX3" fmla="*/ 1666816 w 1666875"/>
              <a:gd name="connsiteY3" fmla="*/ 850184 h 1720850"/>
              <a:gd name="connsiteX0" fmla="*/ 833378 w 833438"/>
              <a:gd name="connsiteY0" fmla="*/ 6385 h 860355"/>
              <a:gd name="connsiteX1" fmla="*/ 10685 w 833438"/>
              <a:gd name="connsiteY1" fmla="*/ 860355 h 860355"/>
              <a:gd name="connsiteX2" fmla="*/ 0 w 833438"/>
              <a:gd name="connsiteY2" fmla="*/ 0 h 860355"/>
              <a:gd name="connsiteX3" fmla="*/ 833378 w 833438"/>
              <a:gd name="connsiteY3" fmla="*/ 6385 h 860355"/>
              <a:gd name="connsiteX0" fmla="*/ 833378 w 833438"/>
              <a:gd name="connsiteY0" fmla="*/ 6561 h 860531"/>
              <a:gd name="connsiteX1" fmla="*/ 10685 w 833438"/>
              <a:gd name="connsiteY1" fmla="*/ 860531 h 860531"/>
              <a:gd name="connsiteX2" fmla="*/ 0 w 833438"/>
              <a:gd name="connsiteY2" fmla="*/ 176 h 860531"/>
              <a:gd name="connsiteX3" fmla="*/ 187600 w 833438"/>
              <a:gd name="connsiteY3" fmla="*/ 4419 h 860531"/>
              <a:gd name="connsiteX4" fmla="*/ 833378 w 833438"/>
              <a:gd name="connsiteY4" fmla="*/ 6561 h 860531"/>
              <a:gd name="connsiteX0" fmla="*/ 833378 w 833438"/>
              <a:gd name="connsiteY0" fmla="*/ 6561 h 860531"/>
              <a:gd name="connsiteX1" fmla="*/ 10685 w 833438"/>
              <a:gd name="connsiteY1" fmla="*/ 860531 h 860531"/>
              <a:gd name="connsiteX2" fmla="*/ 0 w 833438"/>
              <a:gd name="connsiteY2" fmla="*/ 176 h 860531"/>
              <a:gd name="connsiteX3" fmla="*/ 187600 w 833438"/>
              <a:gd name="connsiteY3" fmla="*/ 4419 h 860531"/>
              <a:gd name="connsiteX4" fmla="*/ 833378 w 833438"/>
              <a:gd name="connsiteY4" fmla="*/ 6561 h 860531"/>
              <a:gd name="connsiteX0" fmla="*/ 833378 w 833438"/>
              <a:gd name="connsiteY0" fmla="*/ 6561 h 860531"/>
              <a:gd name="connsiteX1" fmla="*/ 10685 w 833438"/>
              <a:gd name="connsiteY1" fmla="*/ 860531 h 860531"/>
              <a:gd name="connsiteX2" fmla="*/ 0 w 833438"/>
              <a:gd name="connsiteY2" fmla="*/ 176 h 860531"/>
              <a:gd name="connsiteX3" fmla="*/ 187600 w 833438"/>
              <a:gd name="connsiteY3" fmla="*/ 4419 h 860531"/>
              <a:gd name="connsiteX4" fmla="*/ 833378 w 833438"/>
              <a:gd name="connsiteY4" fmla="*/ 6561 h 860531"/>
              <a:gd name="connsiteX0" fmla="*/ 830952 w 831012"/>
              <a:gd name="connsiteY0" fmla="*/ 3625 h 860755"/>
              <a:gd name="connsiteX1" fmla="*/ 10685 w 831012"/>
              <a:gd name="connsiteY1" fmla="*/ 860755 h 860755"/>
              <a:gd name="connsiteX2" fmla="*/ 0 w 831012"/>
              <a:gd name="connsiteY2" fmla="*/ 400 h 860755"/>
              <a:gd name="connsiteX3" fmla="*/ 187600 w 831012"/>
              <a:gd name="connsiteY3" fmla="*/ 4643 h 860755"/>
              <a:gd name="connsiteX4" fmla="*/ 830952 w 831012"/>
              <a:gd name="connsiteY4" fmla="*/ 3625 h 860755"/>
              <a:gd name="connsiteX0" fmla="*/ 830952 w 831012"/>
              <a:gd name="connsiteY0" fmla="*/ 3625 h 860755"/>
              <a:gd name="connsiteX1" fmla="*/ 10685 w 831012"/>
              <a:gd name="connsiteY1" fmla="*/ 860755 h 860755"/>
              <a:gd name="connsiteX2" fmla="*/ 0 w 831012"/>
              <a:gd name="connsiteY2" fmla="*/ 400 h 860755"/>
              <a:gd name="connsiteX3" fmla="*/ 187600 w 831012"/>
              <a:gd name="connsiteY3" fmla="*/ 4643 h 860755"/>
              <a:gd name="connsiteX4" fmla="*/ 830952 w 831012"/>
              <a:gd name="connsiteY4" fmla="*/ 3625 h 860755"/>
              <a:gd name="connsiteX0" fmla="*/ 830952 w 831012"/>
              <a:gd name="connsiteY0" fmla="*/ 108966 h 966096"/>
              <a:gd name="connsiteX1" fmla="*/ 10685 w 831012"/>
              <a:gd name="connsiteY1" fmla="*/ 966096 h 966096"/>
              <a:gd name="connsiteX2" fmla="*/ 0 w 831012"/>
              <a:gd name="connsiteY2" fmla="*/ 105741 h 966096"/>
              <a:gd name="connsiteX3" fmla="*/ 830952 w 831012"/>
              <a:gd name="connsiteY3" fmla="*/ 108966 h 966096"/>
              <a:gd name="connsiteX0" fmla="*/ 830952 w 831012"/>
              <a:gd name="connsiteY0" fmla="*/ 66155 h 923285"/>
              <a:gd name="connsiteX1" fmla="*/ 10685 w 831012"/>
              <a:gd name="connsiteY1" fmla="*/ 923285 h 923285"/>
              <a:gd name="connsiteX2" fmla="*/ 0 w 831012"/>
              <a:gd name="connsiteY2" fmla="*/ 62930 h 923285"/>
              <a:gd name="connsiteX3" fmla="*/ 830952 w 831012"/>
              <a:gd name="connsiteY3" fmla="*/ 66155 h 923285"/>
              <a:gd name="connsiteX0" fmla="*/ 830952 w 831012"/>
              <a:gd name="connsiteY0" fmla="*/ 3871 h 861001"/>
              <a:gd name="connsiteX1" fmla="*/ 10685 w 831012"/>
              <a:gd name="connsiteY1" fmla="*/ 861001 h 861001"/>
              <a:gd name="connsiteX2" fmla="*/ 0 w 831012"/>
              <a:gd name="connsiteY2" fmla="*/ 646 h 861001"/>
              <a:gd name="connsiteX3" fmla="*/ 830952 w 831012"/>
              <a:gd name="connsiteY3" fmla="*/ 3871 h 861001"/>
              <a:gd name="connsiteX0" fmla="*/ 834748 w 834807"/>
              <a:gd name="connsiteY0" fmla="*/ 3871 h 861001"/>
              <a:gd name="connsiteX1" fmla="*/ 4775 w 834807"/>
              <a:gd name="connsiteY1" fmla="*/ 861001 h 861001"/>
              <a:gd name="connsiteX2" fmla="*/ 3796 w 834807"/>
              <a:gd name="connsiteY2" fmla="*/ 646 h 861001"/>
              <a:gd name="connsiteX3" fmla="*/ 834748 w 834807"/>
              <a:gd name="connsiteY3" fmla="*/ 3871 h 861001"/>
              <a:gd name="connsiteX0" fmla="*/ 830952 w 831011"/>
              <a:gd name="connsiteY0" fmla="*/ 3871 h 861001"/>
              <a:gd name="connsiteX1" fmla="*/ 979 w 831011"/>
              <a:gd name="connsiteY1" fmla="*/ 861001 h 861001"/>
              <a:gd name="connsiteX2" fmla="*/ 0 w 831011"/>
              <a:gd name="connsiteY2" fmla="*/ 646 h 861001"/>
              <a:gd name="connsiteX3" fmla="*/ 830952 w 831011"/>
              <a:gd name="connsiteY3" fmla="*/ 3871 h 861001"/>
              <a:gd name="connsiteX0" fmla="*/ 830952 w 831006"/>
              <a:gd name="connsiteY0" fmla="*/ 3871 h 861001"/>
              <a:gd name="connsiteX1" fmla="*/ 979 w 831006"/>
              <a:gd name="connsiteY1" fmla="*/ 861001 h 861001"/>
              <a:gd name="connsiteX2" fmla="*/ 0 w 831006"/>
              <a:gd name="connsiteY2" fmla="*/ 646 h 861001"/>
              <a:gd name="connsiteX3" fmla="*/ 830952 w 831006"/>
              <a:gd name="connsiteY3" fmla="*/ 3871 h 861001"/>
              <a:gd name="connsiteX0" fmla="*/ 813967 w 814024"/>
              <a:gd name="connsiteY0" fmla="*/ 3225 h 860355"/>
              <a:gd name="connsiteX1" fmla="*/ 979 w 814024"/>
              <a:gd name="connsiteY1" fmla="*/ 860355 h 860355"/>
              <a:gd name="connsiteX2" fmla="*/ 0 w 814024"/>
              <a:gd name="connsiteY2" fmla="*/ 0 h 860355"/>
              <a:gd name="connsiteX3" fmla="*/ 813967 w 814024"/>
              <a:gd name="connsiteY3" fmla="*/ 3225 h 860355"/>
              <a:gd name="connsiteX0" fmla="*/ 813967 w 813967"/>
              <a:gd name="connsiteY0" fmla="*/ 3225 h 860355"/>
              <a:gd name="connsiteX1" fmla="*/ 979 w 813967"/>
              <a:gd name="connsiteY1" fmla="*/ 860355 h 860355"/>
              <a:gd name="connsiteX2" fmla="*/ 0 w 813967"/>
              <a:gd name="connsiteY2" fmla="*/ 0 h 860355"/>
              <a:gd name="connsiteX3" fmla="*/ 813967 w 813967"/>
              <a:gd name="connsiteY3" fmla="*/ 3225 h 86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67" h="860355">
                <a:moveTo>
                  <a:pt x="813967" y="3225"/>
                </a:moveTo>
                <a:cubicBezTo>
                  <a:pt x="809736" y="479662"/>
                  <a:pt x="431819" y="860585"/>
                  <a:pt x="979" y="860355"/>
                </a:cubicBezTo>
                <a:cubicBezTo>
                  <a:pt x="-1190" y="640377"/>
                  <a:pt x="3562" y="286785"/>
                  <a:pt x="0" y="0"/>
                </a:cubicBezTo>
                <a:lnTo>
                  <a:pt x="813967" y="3225"/>
                </a:lnTo>
                <a:close/>
              </a:path>
            </a:pathLst>
          </a:custGeom>
          <a:solidFill>
            <a:srgbClr val="7EA2D1"/>
          </a:solidFill>
          <a:ln w="38100">
            <a:solidFill>
              <a:schemeClr val="bg1"/>
            </a:solidFill>
          </a:ln>
          <a:effectLst>
            <a:outerShdw blurRad="254000" dist="2540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2" name="Secteurs 20"/>
          <p:cNvSpPr/>
          <p:nvPr/>
        </p:nvSpPr>
        <p:spPr bwMode="auto">
          <a:xfrm>
            <a:off x="57609" y="966403"/>
            <a:ext cx="3901600" cy="3434147"/>
          </a:xfrm>
          <a:custGeom>
            <a:avLst/>
            <a:gdLst>
              <a:gd name="connsiteX0" fmla="*/ 1666816 w 1666875"/>
              <a:gd name="connsiteY0" fmla="*/ 850184 h 1720850"/>
              <a:gd name="connsiteX1" fmla="*/ 844123 w 1666875"/>
              <a:gd name="connsiteY1" fmla="*/ 1720780 h 1720850"/>
              <a:gd name="connsiteX2" fmla="*/ 833438 w 1666875"/>
              <a:gd name="connsiteY2" fmla="*/ 860425 h 1720850"/>
              <a:gd name="connsiteX3" fmla="*/ 1666816 w 1666875"/>
              <a:gd name="connsiteY3" fmla="*/ 850184 h 1720850"/>
              <a:gd name="connsiteX0" fmla="*/ 833378 w 833438"/>
              <a:gd name="connsiteY0" fmla="*/ 6385 h 860355"/>
              <a:gd name="connsiteX1" fmla="*/ 10685 w 833438"/>
              <a:gd name="connsiteY1" fmla="*/ 860355 h 860355"/>
              <a:gd name="connsiteX2" fmla="*/ 0 w 833438"/>
              <a:gd name="connsiteY2" fmla="*/ 0 h 860355"/>
              <a:gd name="connsiteX3" fmla="*/ 833378 w 833438"/>
              <a:gd name="connsiteY3" fmla="*/ 6385 h 860355"/>
              <a:gd name="connsiteX0" fmla="*/ 833378 w 833438"/>
              <a:gd name="connsiteY0" fmla="*/ 6561 h 860531"/>
              <a:gd name="connsiteX1" fmla="*/ 10685 w 833438"/>
              <a:gd name="connsiteY1" fmla="*/ 860531 h 860531"/>
              <a:gd name="connsiteX2" fmla="*/ 0 w 833438"/>
              <a:gd name="connsiteY2" fmla="*/ 176 h 860531"/>
              <a:gd name="connsiteX3" fmla="*/ 187600 w 833438"/>
              <a:gd name="connsiteY3" fmla="*/ 4419 h 860531"/>
              <a:gd name="connsiteX4" fmla="*/ 833378 w 833438"/>
              <a:gd name="connsiteY4" fmla="*/ 6561 h 860531"/>
              <a:gd name="connsiteX0" fmla="*/ 833378 w 833438"/>
              <a:gd name="connsiteY0" fmla="*/ 6561 h 860531"/>
              <a:gd name="connsiteX1" fmla="*/ 10685 w 833438"/>
              <a:gd name="connsiteY1" fmla="*/ 860531 h 860531"/>
              <a:gd name="connsiteX2" fmla="*/ 0 w 833438"/>
              <a:gd name="connsiteY2" fmla="*/ 176 h 860531"/>
              <a:gd name="connsiteX3" fmla="*/ 187600 w 833438"/>
              <a:gd name="connsiteY3" fmla="*/ 4419 h 860531"/>
              <a:gd name="connsiteX4" fmla="*/ 833378 w 833438"/>
              <a:gd name="connsiteY4" fmla="*/ 6561 h 860531"/>
              <a:gd name="connsiteX0" fmla="*/ 833378 w 833438"/>
              <a:gd name="connsiteY0" fmla="*/ 6561 h 860531"/>
              <a:gd name="connsiteX1" fmla="*/ 10685 w 833438"/>
              <a:gd name="connsiteY1" fmla="*/ 860531 h 860531"/>
              <a:gd name="connsiteX2" fmla="*/ 0 w 833438"/>
              <a:gd name="connsiteY2" fmla="*/ 176 h 860531"/>
              <a:gd name="connsiteX3" fmla="*/ 187600 w 833438"/>
              <a:gd name="connsiteY3" fmla="*/ 4419 h 860531"/>
              <a:gd name="connsiteX4" fmla="*/ 833378 w 833438"/>
              <a:gd name="connsiteY4" fmla="*/ 6561 h 86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438" h="860531">
                <a:moveTo>
                  <a:pt x="833378" y="6561"/>
                </a:moveTo>
                <a:cubicBezTo>
                  <a:pt x="838853" y="481418"/>
                  <a:pt x="470643" y="854442"/>
                  <a:pt x="10685" y="860531"/>
                </a:cubicBezTo>
                <a:cubicBezTo>
                  <a:pt x="-1190" y="74983"/>
                  <a:pt x="3562" y="286961"/>
                  <a:pt x="0" y="176"/>
                </a:cubicBezTo>
                <a:cubicBezTo>
                  <a:pt x="195537" y="-1181"/>
                  <a:pt x="-7937" y="5776"/>
                  <a:pt x="187600" y="4419"/>
                </a:cubicBezTo>
                <a:cubicBezTo>
                  <a:pt x="402859" y="5133"/>
                  <a:pt x="27916" y="-2465"/>
                  <a:pt x="833378" y="6561"/>
                </a:cubicBezTo>
                <a:close/>
              </a:path>
            </a:pathLst>
          </a:custGeom>
          <a:solidFill>
            <a:srgbClr val="FFEAD5"/>
          </a:solidFill>
          <a:ln w="38100">
            <a:solidFill>
              <a:schemeClr val="bg1"/>
            </a:solidFill>
          </a:ln>
          <a:effectLst>
            <a:outerShdw blurRad="254000" dist="2540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/>
            <a:endParaRPr lang="fr-FR" sz="1400" b="1" dirty="0">
              <a:solidFill>
                <a:srgbClr val="7EA2D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DF1FAA12-D612-4C76-A2FC-C962C74BA204}" type="slidenum">
              <a:rPr smtClean="0"/>
              <a:pPr>
                <a:defRPr/>
              </a:pPr>
              <a:t>8</a:t>
            </a:fld>
            <a:endParaRPr/>
          </a:p>
        </p:txBody>
      </p:sp>
      <p:sp>
        <p:nvSpPr>
          <p:cNvPr id="23" name="ZoneTexte 22"/>
          <p:cNvSpPr txBox="1"/>
          <p:nvPr/>
        </p:nvSpPr>
        <p:spPr>
          <a:xfrm>
            <a:off x="6826251" y="4324182"/>
            <a:ext cx="1870075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800" b="1" dirty="0" err="1" smtClean="0">
                <a:solidFill>
                  <a:srgbClr val="7EA2D1"/>
                </a:solidFill>
                <a:latin typeface="+mj-lt"/>
                <a:ea typeface="+mj-ea"/>
                <a:cs typeface="+mj-cs"/>
              </a:rPr>
              <a:t>SAFe</a:t>
            </a:r>
            <a:r>
              <a:rPr lang="fr-FR" sz="1800" b="1" baseline="30000" dirty="0" smtClean="0">
                <a:solidFill>
                  <a:srgbClr val="7EA2D1"/>
                </a:solidFill>
                <a:latin typeface="+mj-lt"/>
                <a:ea typeface="+mj-ea"/>
                <a:cs typeface="+mj-cs"/>
              </a:rPr>
              <a:t>®</a:t>
            </a:r>
            <a:r>
              <a:rPr lang="fr-FR" sz="1800" b="1" dirty="0" smtClean="0">
                <a:solidFill>
                  <a:srgbClr val="7EA2D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fr-FR" sz="1800" b="1" dirty="0">
                <a:solidFill>
                  <a:srgbClr val="7EA2D1"/>
                </a:solidFill>
                <a:latin typeface="+mj-lt"/>
                <a:ea typeface="+mj-ea"/>
                <a:cs typeface="+mj-cs"/>
              </a:rPr>
              <a:t/>
            </a:r>
            <a:br>
              <a:rPr lang="fr-FR" sz="1800" b="1" dirty="0">
                <a:solidFill>
                  <a:srgbClr val="7EA2D1"/>
                </a:solidFill>
                <a:latin typeface="+mj-lt"/>
                <a:ea typeface="+mj-ea"/>
                <a:cs typeface="+mj-cs"/>
              </a:rPr>
            </a:br>
            <a:r>
              <a:rPr lang="fr-FR" sz="1800" b="1" dirty="0">
                <a:solidFill>
                  <a:srgbClr val="7EA2D1"/>
                </a:solidFill>
                <a:latin typeface="+mj-lt"/>
                <a:ea typeface="+mj-ea"/>
                <a:cs typeface="+mj-cs"/>
              </a:rPr>
              <a:t>une bonne réponse pour accompagner ces enjeux</a:t>
            </a:r>
          </a:p>
        </p:txBody>
      </p:sp>
      <p:pic>
        <p:nvPicPr>
          <p:cNvPr id="21520" name="Picture 2" descr="Résultat de recherche d'images pour &quot;scaled agile framework logo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1" y="3843169"/>
            <a:ext cx="1349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260725" y="6607175"/>
            <a:ext cx="26543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15000"/>
              <a:buFont typeface="Wingdings" pitchFamily="2" charset="2"/>
              <a:buChar char="§"/>
              <a:defRPr b="1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600" b="1">
                <a:solidFill>
                  <a:srgbClr val="00597C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fr-FR" sz="900" b="0" dirty="0" err="1"/>
              <a:t>SAFe</a:t>
            </a:r>
            <a:r>
              <a:rPr lang="en-US" altLang="fr-FR" sz="900" b="0" dirty="0"/>
              <a:t>® is a registered mark of Scaled Agile, Inc.</a:t>
            </a:r>
            <a:endParaRPr lang="fr-FR" altLang="fr-FR" sz="900" b="0" dirty="0"/>
          </a:p>
        </p:txBody>
      </p:sp>
      <p:sp>
        <p:nvSpPr>
          <p:cNvPr id="8" name="Forme libre 7"/>
          <p:cNvSpPr/>
          <p:nvPr/>
        </p:nvSpPr>
        <p:spPr bwMode="auto">
          <a:xfrm>
            <a:off x="66676" y="952501"/>
            <a:ext cx="5848349" cy="2039033"/>
          </a:xfrm>
          <a:custGeom>
            <a:avLst/>
            <a:gdLst>
              <a:gd name="connsiteX0" fmla="*/ 0 w 7010400"/>
              <a:gd name="connsiteY0" fmla="*/ 0 h 2800350"/>
              <a:gd name="connsiteX1" fmla="*/ 7010400 w 7010400"/>
              <a:gd name="connsiteY1" fmla="*/ 280035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10400" h="2800350">
                <a:moveTo>
                  <a:pt x="0" y="0"/>
                </a:moveTo>
                <a:lnTo>
                  <a:pt x="7010400" y="2800350"/>
                </a:lnTo>
              </a:path>
            </a:pathLst>
          </a:custGeom>
          <a:noFill/>
          <a:ln w="9525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977900"/>
            <a:endParaRPr lang="fr-FR">
              <a:latin typeface="Arial" charset="0"/>
            </a:endParaRPr>
          </a:p>
        </p:txBody>
      </p:sp>
      <p:sp>
        <p:nvSpPr>
          <p:cNvPr id="27" name="Forme libre 26"/>
          <p:cNvSpPr/>
          <p:nvPr/>
        </p:nvSpPr>
        <p:spPr bwMode="auto">
          <a:xfrm>
            <a:off x="38560" y="899729"/>
            <a:ext cx="4430253" cy="3804371"/>
          </a:xfrm>
          <a:custGeom>
            <a:avLst/>
            <a:gdLst>
              <a:gd name="connsiteX0" fmla="*/ 0 w 7010400"/>
              <a:gd name="connsiteY0" fmla="*/ 0 h 2800350"/>
              <a:gd name="connsiteX1" fmla="*/ 7010400 w 7010400"/>
              <a:gd name="connsiteY1" fmla="*/ 280035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10400" h="2800350">
                <a:moveTo>
                  <a:pt x="0" y="0"/>
                </a:moveTo>
                <a:lnTo>
                  <a:pt x="7010400" y="2800350"/>
                </a:lnTo>
              </a:path>
            </a:pathLst>
          </a:custGeom>
          <a:noFill/>
          <a:ln w="9525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977900"/>
            <a:endParaRPr lang="fr-FR">
              <a:latin typeface="Arial" charset="0"/>
            </a:endParaRPr>
          </a:p>
        </p:txBody>
      </p:sp>
      <p:sp>
        <p:nvSpPr>
          <p:cNvPr id="28" name="Forme libre 27"/>
          <p:cNvSpPr/>
          <p:nvPr/>
        </p:nvSpPr>
        <p:spPr bwMode="auto">
          <a:xfrm>
            <a:off x="57610" y="942974"/>
            <a:ext cx="2511338" cy="4808539"/>
          </a:xfrm>
          <a:custGeom>
            <a:avLst/>
            <a:gdLst>
              <a:gd name="connsiteX0" fmla="*/ 0 w 7010400"/>
              <a:gd name="connsiteY0" fmla="*/ 0 h 2800350"/>
              <a:gd name="connsiteX1" fmla="*/ 7010400 w 7010400"/>
              <a:gd name="connsiteY1" fmla="*/ 280035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10400" h="2800350">
                <a:moveTo>
                  <a:pt x="0" y="0"/>
                </a:moveTo>
                <a:lnTo>
                  <a:pt x="7010400" y="2800350"/>
                </a:lnTo>
              </a:path>
            </a:pathLst>
          </a:custGeom>
          <a:noFill/>
          <a:ln w="9525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Secteurs 20"/>
          <p:cNvSpPr/>
          <p:nvPr/>
        </p:nvSpPr>
        <p:spPr bwMode="auto">
          <a:xfrm>
            <a:off x="11113" y="973138"/>
            <a:ext cx="1186789" cy="1225219"/>
          </a:xfrm>
          <a:custGeom>
            <a:avLst/>
            <a:gdLst>
              <a:gd name="connsiteX0" fmla="*/ 1666816 w 1666875"/>
              <a:gd name="connsiteY0" fmla="*/ 850184 h 1720850"/>
              <a:gd name="connsiteX1" fmla="*/ 844123 w 1666875"/>
              <a:gd name="connsiteY1" fmla="*/ 1720780 h 1720850"/>
              <a:gd name="connsiteX2" fmla="*/ 833438 w 1666875"/>
              <a:gd name="connsiteY2" fmla="*/ 860425 h 1720850"/>
              <a:gd name="connsiteX3" fmla="*/ 1666816 w 1666875"/>
              <a:gd name="connsiteY3" fmla="*/ 850184 h 1720850"/>
              <a:gd name="connsiteX0" fmla="*/ 833378 w 833438"/>
              <a:gd name="connsiteY0" fmla="*/ 6385 h 860355"/>
              <a:gd name="connsiteX1" fmla="*/ 10685 w 833438"/>
              <a:gd name="connsiteY1" fmla="*/ 860355 h 860355"/>
              <a:gd name="connsiteX2" fmla="*/ 0 w 833438"/>
              <a:gd name="connsiteY2" fmla="*/ 0 h 860355"/>
              <a:gd name="connsiteX3" fmla="*/ 833378 w 833438"/>
              <a:gd name="connsiteY3" fmla="*/ 6385 h 860355"/>
              <a:gd name="connsiteX0" fmla="*/ 833378 w 833438"/>
              <a:gd name="connsiteY0" fmla="*/ 6561 h 860531"/>
              <a:gd name="connsiteX1" fmla="*/ 10685 w 833438"/>
              <a:gd name="connsiteY1" fmla="*/ 860531 h 860531"/>
              <a:gd name="connsiteX2" fmla="*/ 0 w 833438"/>
              <a:gd name="connsiteY2" fmla="*/ 176 h 860531"/>
              <a:gd name="connsiteX3" fmla="*/ 187600 w 833438"/>
              <a:gd name="connsiteY3" fmla="*/ 4419 h 860531"/>
              <a:gd name="connsiteX4" fmla="*/ 833378 w 833438"/>
              <a:gd name="connsiteY4" fmla="*/ 6561 h 860531"/>
              <a:gd name="connsiteX0" fmla="*/ 833378 w 833438"/>
              <a:gd name="connsiteY0" fmla="*/ 6561 h 860531"/>
              <a:gd name="connsiteX1" fmla="*/ 10685 w 833438"/>
              <a:gd name="connsiteY1" fmla="*/ 860531 h 860531"/>
              <a:gd name="connsiteX2" fmla="*/ 0 w 833438"/>
              <a:gd name="connsiteY2" fmla="*/ 176 h 860531"/>
              <a:gd name="connsiteX3" fmla="*/ 187600 w 833438"/>
              <a:gd name="connsiteY3" fmla="*/ 4419 h 860531"/>
              <a:gd name="connsiteX4" fmla="*/ 833378 w 833438"/>
              <a:gd name="connsiteY4" fmla="*/ 6561 h 860531"/>
              <a:gd name="connsiteX0" fmla="*/ 833378 w 833438"/>
              <a:gd name="connsiteY0" fmla="*/ 6561 h 860531"/>
              <a:gd name="connsiteX1" fmla="*/ 10685 w 833438"/>
              <a:gd name="connsiteY1" fmla="*/ 860531 h 860531"/>
              <a:gd name="connsiteX2" fmla="*/ 0 w 833438"/>
              <a:gd name="connsiteY2" fmla="*/ 176 h 860531"/>
              <a:gd name="connsiteX3" fmla="*/ 187600 w 833438"/>
              <a:gd name="connsiteY3" fmla="*/ 4419 h 860531"/>
              <a:gd name="connsiteX4" fmla="*/ 833378 w 833438"/>
              <a:gd name="connsiteY4" fmla="*/ 6561 h 86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438" h="860531">
                <a:moveTo>
                  <a:pt x="833378" y="6561"/>
                </a:moveTo>
                <a:cubicBezTo>
                  <a:pt x="838853" y="481418"/>
                  <a:pt x="470643" y="854442"/>
                  <a:pt x="10685" y="860531"/>
                </a:cubicBezTo>
                <a:cubicBezTo>
                  <a:pt x="-1190" y="74983"/>
                  <a:pt x="3562" y="286961"/>
                  <a:pt x="0" y="176"/>
                </a:cubicBezTo>
                <a:cubicBezTo>
                  <a:pt x="195537" y="-1181"/>
                  <a:pt x="-7937" y="5776"/>
                  <a:pt x="187600" y="4419"/>
                </a:cubicBezTo>
                <a:cubicBezTo>
                  <a:pt x="402859" y="5133"/>
                  <a:pt x="27916" y="-2465"/>
                  <a:pt x="833378" y="6561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bg1"/>
            </a:solidFill>
          </a:ln>
          <a:effectLst>
            <a:outerShdw blurRad="254000" dist="2540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endParaRPr lang="fr-FR" sz="1600" b="1" dirty="0">
              <a:solidFill>
                <a:srgbClr val="7EA2D1"/>
              </a:solidFill>
            </a:endParaRPr>
          </a:p>
        </p:txBody>
      </p:sp>
      <p:sp>
        <p:nvSpPr>
          <p:cNvPr id="21518" name="ZoneTexte 21"/>
          <p:cNvSpPr txBox="1">
            <a:spLocks noChangeArrowheads="1"/>
          </p:cNvSpPr>
          <p:nvPr/>
        </p:nvSpPr>
        <p:spPr bwMode="auto">
          <a:xfrm>
            <a:off x="103633" y="1227913"/>
            <a:ext cx="769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15000"/>
              <a:buFont typeface="Wingdings" pitchFamily="2" charset="2"/>
              <a:buChar char="§"/>
              <a:defRPr b="1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600" b="1">
                <a:solidFill>
                  <a:srgbClr val="00597C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●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400" dirty="0"/>
              <a:t>Enjeux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14698" y="948940"/>
            <a:ext cx="1744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rgbClr val="7EA2D1"/>
                </a:solidFill>
              </a:rPr>
              <a:t>Digitaliser</a:t>
            </a:r>
          </a:p>
          <a:p>
            <a:pPr algn="ctr">
              <a:defRPr/>
            </a:pPr>
            <a:r>
              <a:rPr lang="fr-FR" sz="1600" b="1" dirty="0" smtClean="0">
                <a:solidFill>
                  <a:srgbClr val="7EA2D1"/>
                </a:solidFill>
              </a:rPr>
              <a:t>l'ensemble</a:t>
            </a:r>
            <a:br>
              <a:rPr lang="fr-FR" sz="1600" b="1" dirty="0" smtClean="0">
                <a:solidFill>
                  <a:srgbClr val="7EA2D1"/>
                </a:solidFill>
              </a:rPr>
            </a:br>
            <a:r>
              <a:rPr lang="fr-FR" sz="1600" b="1" dirty="0" smtClean="0">
                <a:solidFill>
                  <a:srgbClr val="7EA2D1"/>
                </a:solidFill>
              </a:rPr>
              <a:t> </a:t>
            </a:r>
            <a:r>
              <a:rPr lang="fr-FR" sz="1600" b="1" dirty="0">
                <a:solidFill>
                  <a:srgbClr val="7EA2D1"/>
                </a:solidFill>
              </a:rPr>
              <a:t>des processus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43695" y="3237518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rgbClr val="7EA2D1"/>
                </a:solidFill>
              </a:rPr>
              <a:t>Innover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75051" y="1992739"/>
            <a:ext cx="10983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rgbClr val="7EA2D1"/>
                </a:solidFill>
              </a:rPr>
              <a:t>Réduire </a:t>
            </a:r>
            <a:r>
              <a:rPr lang="fr-FR" sz="1600" b="1" dirty="0" smtClean="0">
                <a:solidFill>
                  <a:srgbClr val="7EA2D1"/>
                </a:solidFill>
              </a:rPr>
              <a:t/>
            </a:r>
            <a:br>
              <a:rPr lang="fr-FR" sz="1600" b="1" dirty="0" smtClean="0">
                <a:solidFill>
                  <a:srgbClr val="7EA2D1"/>
                </a:solidFill>
              </a:rPr>
            </a:br>
            <a:r>
              <a:rPr lang="fr-FR" sz="1600" b="1" dirty="0" smtClean="0">
                <a:solidFill>
                  <a:srgbClr val="7EA2D1"/>
                </a:solidFill>
              </a:rPr>
              <a:t>le Time</a:t>
            </a:r>
            <a:br>
              <a:rPr lang="fr-FR" sz="1600" b="1" dirty="0" smtClean="0">
                <a:solidFill>
                  <a:srgbClr val="7EA2D1"/>
                </a:solidFill>
              </a:rPr>
            </a:br>
            <a:r>
              <a:rPr lang="fr-FR" sz="1600" b="1" dirty="0" smtClean="0">
                <a:solidFill>
                  <a:srgbClr val="7EA2D1"/>
                </a:solidFill>
              </a:rPr>
              <a:t>to </a:t>
            </a:r>
            <a:r>
              <a:rPr lang="fr-FR" sz="1600" b="1" dirty="0" err="1" smtClean="0">
                <a:solidFill>
                  <a:srgbClr val="7EA2D1"/>
                </a:solidFill>
              </a:rPr>
              <a:t>Market</a:t>
            </a:r>
            <a:endParaRPr lang="fr-FR" sz="1600" b="1" dirty="0">
              <a:solidFill>
                <a:srgbClr val="7EA2D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3632" y="3218944"/>
            <a:ext cx="13531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rgbClr val="7EA2D1"/>
                </a:solidFill>
              </a:rPr>
              <a:t>Garantir </a:t>
            </a:r>
            <a:r>
              <a:rPr lang="fr-FR" sz="1600" b="1" dirty="0" smtClean="0">
                <a:solidFill>
                  <a:srgbClr val="7EA2D1"/>
                </a:solidFill>
              </a:rPr>
              <a:t/>
            </a:r>
            <a:br>
              <a:rPr lang="fr-FR" sz="1600" b="1" dirty="0" smtClean="0">
                <a:solidFill>
                  <a:srgbClr val="7EA2D1"/>
                </a:solidFill>
              </a:rPr>
            </a:br>
            <a:r>
              <a:rPr lang="fr-FR" sz="1600" b="1" dirty="0" smtClean="0">
                <a:solidFill>
                  <a:srgbClr val="7EA2D1"/>
                </a:solidFill>
              </a:rPr>
              <a:t>la qualité</a:t>
            </a:r>
            <a:br>
              <a:rPr lang="fr-FR" sz="1600" b="1" dirty="0" smtClean="0">
                <a:solidFill>
                  <a:srgbClr val="7EA2D1"/>
                </a:solidFill>
              </a:rPr>
            </a:br>
            <a:r>
              <a:rPr lang="fr-FR" sz="1600" b="1" dirty="0" smtClean="0">
                <a:solidFill>
                  <a:srgbClr val="7EA2D1"/>
                </a:solidFill>
              </a:rPr>
              <a:t>de service</a:t>
            </a:r>
            <a:br>
              <a:rPr lang="fr-FR" sz="1600" b="1" dirty="0" smtClean="0">
                <a:solidFill>
                  <a:srgbClr val="7EA2D1"/>
                </a:solidFill>
              </a:rPr>
            </a:br>
            <a:r>
              <a:rPr lang="fr-FR" sz="1600" b="1" dirty="0" smtClean="0">
                <a:solidFill>
                  <a:srgbClr val="7EA2D1"/>
                </a:solidFill>
              </a:rPr>
              <a:t>du </a:t>
            </a:r>
            <a:r>
              <a:rPr lang="fr-FR" sz="1600" b="1" dirty="0">
                <a:solidFill>
                  <a:srgbClr val="7EA2D1"/>
                </a:solidFill>
              </a:rPr>
              <a:t>SI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290" y="5002922"/>
            <a:ext cx="1878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</a:rPr>
              <a:t>Déployer des pratiques </a:t>
            </a:r>
            <a:r>
              <a:rPr lang="fr-FR" sz="1600" b="1" dirty="0" smtClean="0">
                <a:solidFill>
                  <a:schemeClr val="bg1"/>
                </a:solidFill>
              </a:rPr>
              <a:t>XP</a:t>
            </a:r>
            <a:br>
              <a:rPr lang="fr-FR" sz="1600" b="1" dirty="0" smtClean="0">
                <a:solidFill>
                  <a:schemeClr val="bg1"/>
                </a:solidFill>
              </a:rPr>
            </a:br>
            <a:r>
              <a:rPr lang="fr-FR" sz="1600" b="1" dirty="0" smtClean="0">
                <a:solidFill>
                  <a:schemeClr val="bg1"/>
                </a:solidFill>
              </a:rPr>
              <a:t>et </a:t>
            </a:r>
            <a:r>
              <a:rPr lang="fr-FR" sz="1600" b="1" dirty="0" err="1" smtClean="0">
                <a:solidFill>
                  <a:schemeClr val="bg1"/>
                </a:solidFill>
              </a:rPr>
              <a:t>DevOps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79828" y="4478388"/>
            <a:ext cx="1426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</a:rPr>
              <a:t>Réinvestir </a:t>
            </a:r>
          </a:p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</a:rPr>
              <a:t>dans le code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08889" y="2991534"/>
            <a:ext cx="13484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</a:rPr>
              <a:t>Livrer</a:t>
            </a:r>
            <a:br>
              <a:rPr lang="fr-FR" sz="1600" b="1" dirty="0">
                <a:solidFill>
                  <a:schemeClr val="bg1"/>
                </a:solidFill>
              </a:rPr>
            </a:br>
            <a:r>
              <a:rPr lang="fr-FR" sz="1600" b="1" dirty="0">
                <a:solidFill>
                  <a:schemeClr val="bg1"/>
                </a:solidFill>
              </a:rPr>
              <a:t>rapidement </a:t>
            </a:r>
            <a:r>
              <a:rPr lang="fr-FR" sz="1600" b="1" dirty="0" smtClean="0">
                <a:solidFill>
                  <a:schemeClr val="bg1"/>
                </a:solidFill>
              </a:rPr>
              <a:t/>
            </a:r>
            <a:br>
              <a:rPr lang="fr-FR" sz="1600" b="1" dirty="0" smtClean="0">
                <a:solidFill>
                  <a:schemeClr val="bg1"/>
                </a:solidFill>
              </a:rPr>
            </a:br>
            <a:r>
              <a:rPr lang="fr-FR" sz="1600" b="1" dirty="0" smtClean="0">
                <a:solidFill>
                  <a:schemeClr val="bg1"/>
                </a:solidFill>
              </a:rPr>
              <a:t> y compris</a:t>
            </a:r>
            <a:br>
              <a:rPr lang="fr-FR" sz="1600" b="1" dirty="0" smtClean="0">
                <a:solidFill>
                  <a:schemeClr val="bg1"/>
                </a:solidFill>
              </a:rPr>
            </a:br>
            <a:r>
              <a:rPr lang="fr-FR" sz="1600" b="1" dirty="0" smtClean="0">
                <a:solidFill>
                  <a:schemeClr val="bg1"/>
                </a:solidFill>
              </a:rPr>
              <a:t>à </a:t>
            </a:r>
            <a:r>
              <a:rPr lang="fr-FR" sz="1600" b="1" dirty="0">
                <a:solidFill>
                  <a:schemeClr val="bg1"/>
                </a:solidFill>
              </a:rPr>
              <a:t>l'échelle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59209" y="1118217"/>
            <a:ext cx="29559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</a:rPr>
              <a:t>Porter </a:t>
            </a:r>
            <a:br>
              <a:rPr lang="fr-FR" sz="1600" b="1" dirty="0">
                <a:solidFill>
                  <a:schemeClr val="bg1"/>
                </a:solidFill>
              </a:rPr>
            </a:br>
            <a:r>
              <a:rPr lang="fr-FR" sz="1600" b="1" dirty="0">
                <a:solidFill>
                  <a:schemeClr val="bg1"/>
                </a:solidFill>
              </a:rPr>
              <a:t>la </a:t>
            </a:r>
            <a:r>
              <a:rPr lang="fr-FR" sz="1600" b="1" dirty="0" smtClean="0">
                <a:solidFill>
                  <a:schemeClr val="bg1"/>
                </a:solidFill>
              </a:rPr>
              <a:t>rénovation</a:t>
            </a:r>
            <a:br>
              <a:rPr lang="fr-FR" sz="1600" b="1" dirty="0" smtClean="0">
                <a:solidFill>
                  <a:schemeClr val="bg1"/>
                </a:solidFill>
              </a:rPr>
            </a:br>
            <a:r>
              <a:rPr lang="fr-FR" sz="1600" b="1" dirty="0" smtClean="0">
                <a:solidFill>
                  <a:schemeClr val="bg1"/>
                </a:solidFill>
              </a:rPr>
              <a:t>digitale</a:t>
            </a:r>
            <a:br>
              <a:rPr lang="fr-FR" sz="1600" b="1" dirty="0" smtClean="0">
                <a:solidFill>
                  <a:schemeClr val="bg1"/>
                </a:solidFill>
              </a:rPr>
            </a:br>
            <a:r>
              <a:rPr lang="fr-FR" sz="1600" b="1" dirty="0" smtClean="0">
                <a:solidFill>
                  <a:schemeClr val="bg1"/>
                </a:solidFill>
              </a:rPr>
              <a:t>des processus</a:t>
            </a:r>
            <a:br>
              <a:rPr lang="fr-FR" sz="1600" b="1" dirty="0" smtClean="0">
                <a:solidFill>
                  <a:schemeClr val="bg1"/>
                </a:solidFill>
              </a:rPr>
            </a:br>
            <a:r>
              <a:rPr lang="fr-FR" sz="1600" b="1" dirty="0" smtClean="0">
                <a:solidFill>
                  <a:schemeClr val="bg1"/>
                </a:solidFill>
              </a:rPr>
              <a:t>de </a:t>
            </a:r>
            <a:r>
              <a:rPr lang="fr-FR" sz="1600" b="1" dirty="0">
                <a:solidFill>
                  <a:schemeClr val="bg1"/>
                </a:solidFill>
              </a:rPr>
              <a:t>l'entreprise</a:t>
            </a:r>
          </a:p>
        </p:txBody>
      </p:sp>
      <p:sp>
        <p:nvSpPr>
          <p:cNvPr id="38" name="Rectangle 37"/>
          <p:cNvSpPr/>
          <p:nvPr/>
        </p:nvSpPr>
        <p:spPr>
          <a:xfrm rot="18917288">
            <a:off x="1438222" y="2829051"/>
            <a:ext cx="2897410" cy="7891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478542"/>
              </a:avLst>
            </a:prstTxWarp>
            <a:spAutoFit/>
          </a:bodyPr>
          <a:lstStyle/>
          <a:p>
            <a:pPr algn="ctr"/>
            <a:r>
              <a:rPr lang="fr-FR" sz="18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</a:rPr>
              <a:t>Enjeux IT</a:t>
            </a:r>
            <a:endParaRPr lang="fr-FR" sz="1800" b="1" dirty="0">
              <a:ln w="3175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8747097">
            <a:off x="-775238" y="699590"/>
            <a:ext cx="2897410" cy="15762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0615615"/>
              </a:avLst>
            </a:prstTxWarp>
            <a:spAutoFit/>
          </a:bodyPr>
          <a:lstStyle/>
          <a:p>
            <a:pPr algn="ctr"/>
            <a:r>
              <a:rPr lang="fr-FR" sz="1800" b="1" dirty="0" smtClean="0">
                <a:ln w="3175" cmpd="sng">
                  <a:noFill/>
                  <a:prstDash val="solid"/>
                </a:ln>
                <a:solidFill>
                  <a:srgbClr val="002060"/>
                </a:solidFill>
              </a:rPr>
              <a:t>Enjeux Métiers</a:t>
            </a:r>
            <a:endParaRPr lang="fr-FR" sz="1800" b="1" dirty="0">
              <a:ln w="3175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 bwMode="auto">
          <a:xfrm>
            <a:off x="323849" y="79375"/>
            <a:ext cx="861261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+mj-lt"/>
                <a:ea typeface="+mj-ea"/>
                <a:cs typeface="+mj-cs"/>
              </a:defRPr>
            </a:lvl1pPr>
            <a:lvl2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2pPr>
            <a:lvl3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3pPr>
            <a:lvl4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4pPr>
            <a:lvl5pPr algn="l" defTabSz="987425" rtl="0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000" b="1">
                <a:solidFill>
                  <a:srgbClr val="7EA2D1"/>
                </a:solidFill>
                <a:latin typeface="Arial" charset="0"/>
                <a:cs typeface="Arial" charset="0"/>
              </a:defRPr>
            </a:lvl5pPr>
            <a:lvl6pPr marL="4572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6pPr>
            <a:lvl7pPr marL="9144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7pPr>
            <a:lvl8pPr marL="13716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8pPr>
            <a:lvl9pPr marL="1828800" algn="l" defTabSz="987425" rtl="0" fontAlgn="base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defRPr sz="2400" b="1">
                <a:solidFill>
                  <a:srgbClr val="7EA2D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800" b="0" dirty="0"/>
              <a:t>Nous avons en particulier fait le choix du cadre méthodologique SAFe® pour soutenir nos enjeux métiers et technologiques</a:t>
            </a:r>
            <a:endParaRPr lang="fr-FR" altLang="fr-FR" sz="1800" kern="0" dirty="0"/>
          </a:p>
        </p:txBody>
      </p:sp>
    </p:spTree>
    <p:extLst>
      <p:ext uri="{BB962C8B-B14F-4D97-AF65-F5344CB8AC3E}">
        <p14:creationId xmlns:p14="http://schemas.microsoft.com/office/powerpoint/2010/main" val="30111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/>
          <p:cNvSpPr/>
          <p:nvPr/>
        </p:nvSpPr>
        <p:spPr bwMode="auto">
          <a:xfrm>
            <a:off x="2010338" y="1032550"/>
            <a:ext cx="5040000" cy="5040000"/>
          </a:xfrm>
          <a:prstGeom prst="ellipse">
            <a:avLst/>
          </a:prstGeom>
          <a:solidFill>
            <a:srgbClr val="4C4D80">
              <a:alpha val="70000"/>
            </a:srgbClr>
          </a:solidFill>
          <a:ln w="12700" cap="flat" cmpd="sng" algn="ctr">
            <a:noFill/>
            <a:prstDash val="solid"/>
          </a:ln>
          <a:effectLst/>
          <a:extLst/>
        </p:spPr>
        <p:txBody>
          <a:bodyPr lIns="36000" tIns="36000" rIns="36000" bIns="36000" anchor="ctr"/>
          <a:lstStyle/>
          <a:p>
            <a:pPr algn="ctr"/>
            <a:endParaRPr lang="fr-FR" sz="1200" b="1" kern="0">
              <a:solidFill>
                <a:srgbClr val="FFFFFF"/>
              </a:solidFill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3518375" y="3446932"/>
            <a:ext cx="1980000" cy="1980000"/>
          </a:xfrm>
          <a:prstGeom prst="ellipse">
            <a:avLst/>
          </a:prstGeom>
          <a:solidFill>
            <a:srgbClr val="FF9933">
              <a:alpha val="70000"/>
            </a:srgbClr>
          </a:solidFill>
          <a:ln w="12700" cap="flat" cmpd="sng" algn="ctr">
            <a:noFill/>
            <a:prstDash val="solid"/>
          </a:ln>
          <a:effectLst/>
          <a:extLst/>
        </p:spPr>
        <p:txBody>
          <a:bodyPr lIns="36000" tIns="36000" rIns="36000" bIns="36000" anchor="ctr"/>
          <a:lstStyle/>
          <a:p>
            <a:pPr algn="ctr"/>
            <a:endParaRPr lang="fr-FR" sz="1200" b="1" kern="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la DSI de Pôle emploi, nous considérons que pour s'opérer la transformation doit s'appuyer sur 4 leviers activés en parallèle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2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EA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0088A671-5649-4F57-9A35-45BB18C09655}" type="slidenum">
              <a:rPr lang="fr-FR" altLang="fr-FR" sz="1000" b="1">
                <a:solidFill>
                  <a:srgbClr val="7EA2D1"/>
                </a:solidFill>
              </a:rPr>
              <a:pPr>
                <a:spcBef>
                  <a:spcPct val="50000"/>
                </a:spcBef>
              </a:pPr>
              <a:t>9</a:t>
            </a:fld>
            <a:endParaRPr lang="fr-FR" altLang="fr-FR" sz="1000" b="1">
              <a:solidFill>
                <a:srgbClr val="7EA2D1"/>
              </a:solidFill>
            </a:endParaRPr>
          </a:p>
        </p:txBody>
      </p:sp>
      <p:sp>
        <p:nvSpPr>
          <p:cNvPr id="6" name="Right Arrow 21"/>
          <p:cNvSpPr/>
          <p:nvPr/>
        </p:nvSpPr>
        <p:spPr>
          <a:xfrm>
            <a:off x="251619" y="1221409"/>
            <a:ext cx="1800000" cy="3600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dirty="0" smtClean="0">
                <a:solidFill>
                  <a:srgbClr val="FFFFFF"/>
                </a:solidFill>
              </a:rPr>
              <a:t>Compétences</a:t>
            </a:r>
            <a:endParaRPr lang="fr-FR" sz="1200" b="1" kern="0" baseline="0" dirty="0">
              <a:solidFill>
                <a:srgbClr val="FFFFFF"/>
              </a:solidFill>
            </a:endParaRPr>
          </a:p>
        </p:txBody>
      </p:sp>
      <p:sp>
        <p:nvSpPr>
          <p:cNvPr id="7" name="Right Arrow 21"/>
          <p:cNvSpPr/>
          <p:nvPr/>
        </p:nvSpPr>
        <p:spPr>
          <a:xfrm>
            <a:off x="6935787" y="1219822"/>
            <a:ext cx="1800000" cy="3600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 smtClean="0">
                <a:solidFill>
                  <a:srgbClr val="FFFFFF"/>
                </a:solidFill>
              </a:rPr>
              <a:t>Méthodes</a:t>
            </a:r>
            <a:endParaRPr lang="fr-FR" sz="1200" b="1" kern="0" baseline="0" dirty="0">
              <a:solidFill>
                <a:srgbClr val="FFFFFF"/>
              </a:solidFill>
            </a:endParaRPr>
          </a:p>
        </p:txBody>
      </p:sp>
      <p:sp>
        <p:nvSpPr>
          <p:cNvPr id="8" name="Right Arrow 21"/>
          <p:cNvSpPr/>
          <p:nvPr/>
        </p:nvSpPr>
        <p:spPr>
          <a:xfrm>
            <a:off x="251619" y="5789289"/>
            <a:ext cx="1800000" cy="360000"/>
          </a:xfrm>
          <a:prstGeom prst="rect">
            <a:avLst/>
          </a:prstGeom>
          <a:solidFill>
            <a:srgbClr val="FF9933"/>
          </a:solidFill>
          <a:ln w="12700" cap="flat" cmpd="sng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200" b="1" kern="0" baseline="0" dirty="0" smtClean="0">
                <a:solidFill>
                  <a:srgbClr val="FFFFFF"/>
                </a:solidFill>
              </a:rPr>
              <a:t>Outils</a:t>
            </a:r>
            <a:endParaRPr lang="fr-FR" sz="1200" b="1" kern="0" baseline="0" dirty="0">
              <a:solidFill>
                <a:srgbClr val="FFFFFF"/>
              </a:solidFill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4466112" y="2166295"/>
            <a:ext cx="1980000" cy="1980000"/>
          </a:xfrm>
          <a:prstGeom prst="ellipse">
            <a:avLst/>
          </a:prstGeom>
          <a:solidFill>
            <a:srgbClr val="FFC000">
              <a:alpha val="70000"/>
            </a:srgbClr>
          </a:solidFill>
          <a:ln w="12700" cap="flat" cmpd="sng" algn="ctr">
            <a:noFill/>
            <a:prstDash val="solid"/>
          </a:ln>
          <a:effectLst/>
          <a:extLst/>
        </p:spPr>
        <p:txBody>
          <a:bodyPr lIns="36000" tIns="36000" rIns="36000" bIns="36000" anchor="ctr"/>
          <a:lstStyle/>
          <a:p>
            <a:pPr algn="ctr"/>
            <a:endParaRPr lang="fr-FR" sz="1200" b="1" kern="0">
              <a:solidFill>
                <a:srgbClr val="FFFFFF"/>
              </a:solidFill>
            </a:endParaRPr>
          </a:p>
        </p:txBody>
      </p:sp>
      <p:cxnSp>
        <p:nvCxnSpPr>
          <p:cNvPr id="14" name="Connecteur en angle 13"/>
          <p:cNvCxnSpPr>
            <a:stCxn id="6" idx="2"/>
            <a:endCxn id="5" idx="1"/>
          </p:cNvCxnSpPr>
          <p:nvPr/>
        </p:nvCxnSpPr>
        <p:spPr bwMode="auto">
          <a:xfrm rot="16200000" flipH="1">
            <a:off x="1568685" y="1164343"/>
            <a:ext cx="874850" cy="170898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Connecteur en angle 17"/>
          <p:cNvCxnSpPr>
            <a:stCxn id="7" idx="2"/>
            <a:endCxn id="10" idx="7"/>
          </p:cNvCxnSpPr>
          <p:nvPr/>
        </p:nvCxnSpPr>
        <p:spPr bwMode="auto">
          <a:xfrm rot="5400000">
            <a:off x="6557750" y="1178221"/>
            <a:ext cx="876437" cy="16796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Connecteur en angle 20"/>
          <p:cNvCxnSpPr>
            <a:stCxn id="11" idx="4"/>
            <a:endCxn id="8" idx="0"/>
          </p:cNvCxnSpPr>
          <p:nvPr/>
        </p:nvCxnSpPr>
        <p:spPr bwMode="auto">
          <a:xfrm rot="5400000">
            <a:off x="2648819" y="3929732"/>
            <a:ext cx="362357" cy="335675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FF9933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70" y="2563282"/>
            <a:ext cx="1187684" cy="118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 bwMode="auto">
          <a:xfrm>
            <a:off x="2570637" y="2166295"/>
            <a:ext cx="1980000" cy="1980000"/>
          </a:xfrm>
          <a:prstGeom prst="ellipse">
            <a:avLst/>
          </a:prstGeom>
          <a:solidFill>
            <a:srgbClr val="000066">
              <a:alpha val="70000"/>
            </a:srgbClr>
          </a:solidFill>
          <a:ln w="12700" cap="flat" cmpd="sng" algn="ctr">
            <a:noFill/>
            <a:prstDash val="solid"/>
          </a:ln>
          <a:effectLst/>
          <a:extLst/>
        </p:spPr>
        <p:txBody>
          <a:bodyPr lIns="36000" tIns="36000" rIns="36000" bIns="36000" anchor="ctr"/>
          <a:lstStyle/>
          <a:p>
            <a:pPr algn="ctr"/>
            <a:endParaRPr lang="fr-FR" sz="1200" b="1" kern="0">
              <a:solidFill>
                <a:srgbClr val="FFFFFF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74" y="2641136"/>
            <a:ext cx="1031326" cy="103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82" y="3950156"/>
            <a:ext cx="1528987" cy="97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à coins arrondis 31"/>
          <p:cNvSpPr/>
          <p:nvPr/>
        </p:nvSpPr>
        <p:spPr bwMode="auto">
          <a:xfrm>
            <a:off x="339837" y="2563909"/>
            <a:ext cx="1800000" cy="1058021"/>
          </a:xfrm>
          <a:prstGeom prst="wedgeRoundRectCallout">
            <a:avLst>
              <a:gd name="adj1" fmla="val 77691"/>
              <a:gd name="adj2" fmla="val 435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7EA2D1"/>
            </a:solidFill>
            <a:prstDash val="solid"/>
            <a:round/>
            <a:headEnd type="none" w="sm" len="sm"/>
            <a:tailEnd type="none" w="sm" len="sm"/>
          </a:ln>
          <a:effectLst>
            <a:outerShdw dist="45791" dir="2021404" algn="ctr" rotWithShape="0">
              <a:schemeClr val="bg2">
                <a:alpha val="50000"/>
              </a:schemeClr>
            </a:outerShdw>
          </a:effectLst>
          <a:ex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rgbClr val="7EA2D1"/>
                </a:solidFill>
                <a:effectLst/>
                <a:latin typeface="Arial" charset="0"/>
              </a:rPr>
              <a:t>Sans compétence, </a:t>
            </a:r>
            <a:b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rgbClr val="7EA2D1"/>
                </a:solidFill>
                <a:effectLst/>
                <a:latin typeface="Arial" charset="0"/>
              </a:rPr>
            </a:b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rgbClr val="7EA2D1"/>
                </a:solidFill>
                <a:effectLst/>
                <a:latin typeface="Arial" charset="0"/>
              </a:rPr>
              <a:t>la méthode ne se déploie pas</a:t>
            </a:r>
          </a:p>
        </p:txBody>
      </p:sp>
      <p:sp>
        <p:nvSpPr>
          <p:cNvPr id="33" name="Rectangle à coins arrondis 32"/>
          <p:cNvSpPr/>
          <p:nvPr/>
        </p:nvSpPr>
        <p:spPr bwMode="auto">
          <a:xfrm>
            <a:off x="6935787" y="2381189"/>
            <a:ext cx="1800000" cy="819658"/>
          </a:xfrm>
          <a:prstGeom prst="wedgeRoundRectCallout">
            <a:avLst>
              <a:gd name="adj1" fmla="val -88996"/>
              <a:gd name="adj2" fmla="val -1096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7EA2D1"/>
            </a:solidFill>
            <a:prstDash val="solid"/>
            <a:round/>
            <a:headEnd type="none" w="sm" len="sm"/>
            <a:tailEnd type="none" w="sm" len="sm"/>
          </a:ln>
          <a:effectLst>
            <a:outerShdw dist="45791" dir="2021404" algn="ctr" rotWithShape="0">
              <a:schemeClr val="bg2">
                <a:alpha val="50000"/>
              </a:schemeClr>
            </a:outerShdw>
          </a:effectLst>
          <a:ex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rgbClr val="7EA2D1"/>
                </a:solidFill>
                <a:effectLst/>
                <a:latin typeface="Arial" charset="0"/>
              </a:rPr>
              <a:t>Sans méthode, l'activité est anarchique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257963" y="4114190"/>
            <a:ext cx="1800000" cy="819658"/>
          </a:xfrm>
          <a:prstGeom prst="wedgeRoundRectCallout">
            <a:avLst>
              <a:gd name="adj1" fmla="val 131136"/>
              <a:gd name="adj2" fmla="val -2334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7EA2D1"/>
            </a:solidFill>
            <a:prstDash val="solid"/>
            <a:round/>
            <a:headEnd type="none" w="sm" len="sm"/>
            <a:tailEnd type="none" w="sm" len="sm"/>
          </a:ln>
          <a:effectLst>
            <a:outerShdw dist="45791" dir="2021404" algn="ctr" rotWithShape="0">
              <a:schemeClr val="bg2">
                <a:alpha val="50000"/>
              </a:schemeClr>
            </a:outerShdw>
          </a:effectLst>
          <a:ex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rgbClr val="7EA2D1"/>
                </a:solidFill>
                <a:effectLst/>
                <a:latin typeface="Arial" charset="0"/>
              </a:rPr>
              <a:t>Sans outil, les méthodes restent théoriques</a:t>
            </a:r>
          </a:p>
        </p:txBody>
      </p:sp>
      <p:sp>
        <p:nvSpPr>
          <p:cNvPr id="25" name="Right Arrow 21"/>
          <p:cNvSpPr/>
          <p:nvPr/>
        </p:nvSpPr>
        <p:spPr>
          <a:xfrm>
            <a:off x="6935787" y="5789289"/>
            <a:ext cx="1800000" cy="360000"/>
          </a:xfrm>
          <a:prstGeom prst="rect">
            <a:avLst/>
          </a:prstGeom>
          <a:solidFill>
            <a:srgbClr val="4C4D80">
              <a:alpha val="7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fr-FR" sz="1200" b="1" kern="0" dirty="0" smtClean="0">
                <a:solidFill>
                  <a:srgbClr val="FFFFFF"/>
                </a:solidFill>
              </a:rPr>
              <a:t>Communication</a:t>
            </a:r>
            <a:endParaRPr lang="fr-FR" sz="1200" b="1" kern="0" dirty="0">
              <a:solidFill>
                <a:srgbClr val="FFFFFF"/>
              </a:solidFill>
            </a:endParaRPr>
          </a:p>
        </p:txBody>
      </p:sp>
      <p:cxnSp>
        <p:nvCxnSpPr>
          <p:cNvPr id="38" name="Connecteur en angle 37"/>
          <p:cNvCxnSpPr>
            <a:stCxn id="23" idx="5"/>
            <a:endCxn id="25" idx="0"/>
          </p:cNvCxnSpPr>
          <p:nvPr/>
        </p:nvCxnSpPr>
        <p:spPr bwMode="auto">
          <a:xfrm rot="16200000" flipH="1">
            <a:off x="6846602" y="4800104"/>
            <a:ext cx="454830" cy="1523540"/>
          </a:xfrm>
          <a:prstGeom prst="bentConnector5">
            <a:avLst>
              <a:gd name="adj1" fmla="val 50261"/>
              <a:gd name="adj2" fmla="val 90927"/>
              <a:gd name="adj3" fmla="val 49739"/>
            </a:avLst>
          </a:prstGeom>
          <a:solidFill>
            <a:schemeClr val="accent1"/>
          </a:solidFill>
          <a:ln w="25400" cap="flat" cmpd="sng" algn="ctr">
            <a:solidFill>
              <a:srgbClr val="4C4D8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48" name="Rectangle à coins arrondis 47"/>
          <p:cNvSpPr/>
          <p:nvPr/>
        </p:nvSpPr>
        <p:spPr bwMode="auto">
          <a:xfrm>
            <a:off x="6935787" y="3596909"/>
            <a:ext cx="1800000" cy="1748979"/>
          </a:xfrm>
          <a:prstGeom prst="wedgeRoundRectCallout">
            <a:avLst>
              <a:gd name="adj1" fmla="val -82117"/>
              <a:gd name="adj2" fmla="val -2301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7EA2D1"/>
            </a:solidFill>
            <a:prstDash val="solid"/>
            <a:round/>
            <a:headEnd type="none" w="sm" len="sm"/>
            <a:tailEnd type="none" w="sm" len="sm"/>
          </a:ln>
          <a:effectLst>
            <a:outerShdw dist="45791" dir="2021404" algn="ctr" rotWithShape="0">
              <a:schemeClr val="bg2">
                <a:alpha val="50000"/>
              </a:schemeClr>
            </a:outerShdw>
          </a:effectLst>
          <a:ex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77900"/>
            <a:r>
              <a:rPr lang="fr-FR" sz="1400" b="1" i="1" dirty="0">
                <a:solidFill>
                  <a:srgbClr val="7EA2D1"/>
                </a:solidFill>
                <a:latin typeface="Arial" charset="0"/>
              </a:rPr>
              <a:t>Sans </a:t>
            </a:r>
            <a:r>
              <a:rPr lang="fr-FR" sz="1400" b="1" i="1" dirty="0" smtClean="0">
                <a:solidFill>
                  <a:srgbClr val="7EA2D1"/>
                </a:solidFill>
                <a:latin typeface="Arial" charset="0"/>
              </a:rPr>
              <a:t>communication</a:t>
            </a:r>
            <a:r>
              <a:rPr lang="fr-FR" sz="1400" b="1" i="1" dirty="0">
                <a:solidFill>
                  <a:srgbClr val="7EA2D1"/>
                </a:solidFill>
                <a:latin typeface="Arial" charset="0"/>
              </a:rPr>
              <a:t>, pas de compréhension de </a:t>
            </a:r>
            <a:r>
              <a:rPr lang="fr-FR" sz="1400" b="1" i="1" dirty="0" smtClean="0">
                <a:solidFill>
                  <a:srgbClr val="7EA2D1"/>
                </a:solidFill>
                <a:latin typeface="Arial" charset="0"/>
              </a:rPr>
              <a:t>l'urgence à se transformer, ni de la cible</a:t>
            </a:r>
            <a:endParaRPr lang="fr-FR" sz="1400" b="1" i="1" dirty="0">
              <a:solidFill>
                <a:srgbClr val="7EA2D1"/>
              </a:solidFill>
              <a:latin typeface="Arial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11" y="1074770"/>
            <a:ext cx="1260554" cy="9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DIF" val="modèle"/>
</p:tagLst>
</file>

<file path=ppt/theme/theme1.xml><?xml version="1.0" encoding="utf-8"?>
<a:theme xmlns:a="http://schemas.openxmlformats.org/drawingml/2006/main" name="CTR_AMI_GI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FF"/>
      </a:accent1>
      <a:accent2>
        <a:srgbClr val="848484"/>
      </a:accent2>
      <a:accent3>
        <a:srgbClr val="FFFFFF"/>
      </a:accent3>
      <a:accent4>
        <a:srgbClr val="000000"/>
      </a:accent4>
      <a:accent5>
        <a:srgbClr val="FFFFFF"/>
      </a:accent5>
      <a:accent6>
        <a:srgbClr val="777777"/>
      </a:accent6>
      <a:hlink>
        <a:srgbClr val="A9A9A9"/>
      </a:hlink>
      <a:folHlink>
        <a:srgbClr val="000000"/>
      </a:folHlink>
    </a:clrScheme>
    <a:fontScheme name="CTR_AMI_GI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45791" dir="2021404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45791" dir="2021404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TR_AMI_GI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R_AMI_G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TR_AMI_GI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R_AMI_GI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R_AMI_GI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R_AMI_GI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R_AMI_GI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40630</TotalTime>
  <Words>1460</Words>
  <Application>Microsoft Office PowerPoint</Application>
  <PresentationFormat>Affichage à l'écran (4:3)</PresentationFormat>
  <Paragraphs>352</Paragraphs>
  <Slides>31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3" baseType="lpstr">
      <vt:lpstr>CTR_AMI_GIE</vt:lpstr>
      <vt:lpstr>Diapositive</vt:lpstr>
      <vt:lpstr>La transformation de la DSI Pôle emploi</vt:lpstr>
      <vt:lpstr>Les missions de Pôle emploi </vt:lpstr>
      <vt:lpstr>Pôle emploi, c'est … </vt:lpstr>
      <vt:lpstr>La DSI de Pôle emploi, c'est … </vt:lpstr>
      <vt:lpstr>Les défis à relever par Pôle emploi et sa DSI</vt:lpstr>
      <vt:lpstr>En préambule, quelques opinions sur la transformation …</vt:lpstr>
      <vt:lpstr>Le monde qui entoure la DSI Pôle emploi évolue de plus en plus vite, mettant sur le marché toujours plus d'innovations à appréhender et maîtriser</vt:lpstr>
      <vt:lpstr>Présentation PowerPoint</vt:lpstr>
      <vt:lpstr>A la DSI de Pôle emploi, nous considérons que pour s'opérer la transformation doit s'appuyer sur 4 leviers activés en parallèle </vt:lpstr>
      <vt:lpstr>Par différents moyens, nous identifions les orientations qui impactent à court, moyen ou long termes nos différents métiers</vt:lpstr>
      <vt:lpstr>Ces orientations alimentent les 3 leviers d'action sur les compétences, les méthodes et les outils</vt:lpstr>
      <vt:lpstr>Ces orientations sont déclinées sur les 11 communautés qui représentent l'ensemble du personnel DSI accompagné dans la transformation</vt:lpstr>
      <vt:lpstr>Présentation PowerPoint</vt:lpstr>
      <vt:lpstr>Présentation PowerPoint</vt:lpstr>
      <vt:lpstr>Notre Gestion Prévisionnelle des Emplois et des Compétences comprend 8 instruments RH que nous utilisons de manière coordonnée</vt:lpstr>
      <vt:lpstr>Nous faisons évoluer fréquemment notre référentiel de compétences pour tenir compte des nouvelles orientations</vt:lpstr>
      <vt:lpstr>Notre référentiel des fiches de poste SI est mis à jour régulièrement pour coller au plus près de l'évolution des métiers</vt:lpstr>
      <vt:lpstr>Les chiffres de l'animation sur la période d'octobre 2015 à mars 2019</vt:lpstr>
      <vt:lpstr>Ce plan d'animation s'appuie sur différentes modalités pour ancrer les bonnes pratiques (réseau apprenant) et développer l'innovation</vt:lpstr>
      <vt:lpstr>Notre plan de formation offre à chaque communauté son propre parcours de formation aligné sur les orientations prioritaires</vt:lpstr>
      <vt:lpstr>Nous utilisons la certification individuelle comme un levier de motivation et d'acquisition des compétences</vt:lpstr>
      <vt:lpstr>L’accompagnement vers l’expertise dans chacune des communautés … le management n’est pas la seule voie pour progresser</vt:lpstr>
      <vt:lpstr>Rendre visible les passerelles que nous n’aurions pas imaginer mais que nos algorithmes savent éclairer </vt:lpstr>
      <vt:lpstr>Trajectoire à 5 ans - Fabrication des produits et des services</vt:lpstr>
      <vt:lpstr>Présentation PowerPoint</vt:lpstr>
      <vt:lpstr>Présentation PowerPoint</vt:lpstr>
      <vt:lpstr>Présentation PowerPoint</vt:lpstr>
      <vt:lpstr>Diffusée principalement via l'intranet, notre communication interne s'effectue en soutien des actions réalisées sur la GPEC, les méthodes et les outils</vt:lpstr>
      <vt:lpstr>En parallèle, notre communication externe légitime notre démarche auprès de nos partenaires et de nos fournisseurs</vt:lpstr>
      <vt:lpstr>Histoire de la construction de la démarche compétences</vt:lpstr>
      <vt:lpstr>La démarche compétence en synthèse  </vt:lpstr>
    </vt:vector>
  </TitlesOfParts>
  <Company>Pôle Emploi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Communauté</dc:title>
  <dc:creator>Aline Renan</dc:creator>
  <cp:keywords>Communauté;DADCM;Développement des compétences</cp:keywords>
  <cp:lastModifiedBy>Gwenaelle Boucher</cp:lastModifiedBy>
  <cp:revision>1067</cp:revision>
  <cp:lastPrinted>2018-05-29T09:15:19Z</cp:lastPrinted>
  <dcterms:created xsi:type="dcterms:W3CDTF">2009-03-11T16:23:54Z</dcterms:created>
  <dcterms:modified xsi:type="dcterms:W3CDTF">2019-04-01T09:51:27Z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doc_projet">
    <vt:lpwstr/>
  </property>
  <property fmtid="{D5CDD505-2E9C-101B-9397-08002B2CF9AE}" pid="3" name="wdoc_code">
    <vt:lpwstr/>
  </property>
  <property fmtid="{D5CDD505-2E9C-101B-9397-08002B2CF9AE}" pid="4" name="wdoc_auteur">
    <vt:lpwstr>Michel LEVASLOT</vt:lpwstr>
  </property>
  <property fmtid="{D5CDD505-2E9C-101B-9397-08002B2CF9AE}" pid="5" name="wdoc_approbateur">
    <vt:lpwstr/>
  </property>
  <property fmtid="{D5CDD505-2E9C-101B-9397-08002B2CF9AE}" pid="6" name="wdoc_date">
    <vt:filetime>2018-01-04T23:00:00Z</vt:filetime>
  </property>
  <property fmtid="{D5CDD505-2E9C-101B-9397-08002B2CF9AE}" pid="7" name="wdoc_classification">
    <vt:lpwstr/>
  </property>
  <property fmtid="{D5CDD505-2E9C-101B-9397-08002B2CF9AE}" pid="8" name="wdoc_etat">
    <vt:lpwstr>Approuvé</vt:lpwstr>
  </property>
  <property fmtid="{D5CDD505-2E9C-101B-9397-08002B2CF9AE}" pid="9" name="wdoc_version">
    <vt:i4>1</vt:i4>
  </property>
  <property fmtid="{D5CDD505-2E9C-101B-9397-08002B2CF9AE}" pid="10" name="wdoc_revision">
    <vt:i4>0</vt:i4>
  </property>
  <property fmtid="{D5CDD505-2E9C-101B-9397-08002B2CF9AE}" pid="11" name="wdoc_colibri">
    <vt:i4>0</vt:i4>
  </property>
  <property fmtid="{D5CDD505-2E9C-101B-9397-08002B2CF9AE}" pid="12" name="wdoc_ident_domaine">
    <vt:lpwstr>DADCM</vt:lpwstr>
  </property>
  <property fmtid="{D5CDD505-2E9C-101B-9397-08002B2CF9AE}" pid="13" name="wdoc_ident_projet">
    <vt:lpwstr>DDM</vt:lpwstr>
  </property>
  <property fmtid="{D5CDD505-2E9C-101B-9397-08002B2CF9AE}" pid="14" name="wdoc_ident_type">
    <vt:lpwstr>PPT</vt:lpwstr>
  </property>
  <property fmtid="{D5CDD505-2E9C-101B-9397-08002B2CF9AE}" pid="15" name="wdoc_ident_trigramme">
    <vt:lpwstr>CAU</vt:lpwstr>
  </property>
  <property fmtid="{D5CDD505-2E9C-101B-9397-08002B2CF9AE}" pid="16" name="wdoc_ident_date">
    <vt:lpwstr>31107</vt:lpwstr>
  </property>
  <property fmtid="{D5CDD505-2E9C-101B-9397-08002B2CF9AE}" pid="17" name="wdoc_ident_indice">
    <vt:lpwstr>1</vt:lpwstr>
  </property>
  <property fmtid="{D5CDD505-2E9C-101B-9397-08002B2CF9AE}" pid="18" name="wdoc_ident">
    <vt:lpwstr>DADCM/DDM/PPT/CAU/31107/1</vt:lpwstr>
  </property>
  <property fmtid="{D5CDD505-2E9C-101B-9397-08002B2CF9AE}" pid="19" name="wmod_nom_modele">
    <vt:lpwstr>PPT_GEN_DSI</vt:lpwstr>
  </property>
  <property fmtid="{D5CDD505-2E9C-101B-9397-08002B2CF9AE}" pid="20" name="wmod_version">
    <vt:lpwstr>2.8</vt:lpwstr>
  </property>
  <property fmtid="{D5CDD505-2E9C-101B-9397-08002B2CF9AE}" pid="21" name="wmod_nature">
    <vt:i4>1</vt:i4>
  </property>
  <property fmtid="{D5CDD505-2E9C-101B-9397-08002B2CF9AE}" pid="22" name="wmod_document">
    <vt:lpwstr>La transformation_x000d_
de la DSI Pôle emploi_x000d_
</vt:lpwstr>
  </property>
  <property fmtid="{D5CDD505-2E9C-101B-9397-08002B2CF9AE}" pid="23" name="wmod_sous_titre">
    <vt:lpwstr>Sous titre</vt:lpwstr>
  </property>
  <property fmtid="{D5CDD505-2E9C-101B-9397-08002B2CF9AE}" pid="24" name="wmod_code">
    <vt:bool>false</vt:bool>
  </property>
  <property fmtid="{D5CDD505-2E9C-101B-9397-08002B2CF9AE}" pid="25" name="wmod_validation">
    <vt:bool>false</vt:bool>
  </property>
  <property fmtid="{D5CDD505-2E9C-101B-9397-08002B2CF9AE}" pid="26" name="wmod_auteur">
    <vt:lpwstr>&lt;Chef de projet&gt;</vt:lpwstr>
  </property>
  <property fmtid="{D5CDD505-2E9C-101B-9397-08002B2CF9AE}" pid="27" name="wmod_approbateur">
    <vt:lpwstr>Approbateur</vt:lpwstr>
  </property>
  <property fmtid="{D5CDD505-2E9C-101B-9397-08002B2CF9AE}" pid="28" name="wmod_validateur">
    <vt:lpwstr>Validation</vt:lpwstr>
  </property>
  <property fmtid="{D5CDD505-2E9C-101B-9397-08002B2CF9AE}" pid="29" name="wmod_guide">
    <vt:bool>false</vt:bool>
  </property>
  <property fmtid="{D5CDD505-2E9C-101B-9397-08002B2CF9AE}" pid="30" name="wmod_nom_guide">
    <vt:lpwstr>PPT_GEN_DSI-Guide.ppt</vt:lpwstr>
  </property>
</Properties>
</file>